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8" r:id="rId2"/>
    <p:sldId id="279" r:id="rId3"/>
    <p:sldId id="307" r:id="rId4"/>
    <p:sldId id="305" r:id="rId5"/>
    <p:sldId id="306" r:id="rId6"/>
    <p:sldId id="308" r:id="rId7"/>
    <p:sldId id="304" r:id="rId8"/>
    <p:sldId id="300" r:id="rId9"/>
    <p:sldId id="303" r:id="rId10"/>
    <p:sldId id="296" r:id="rId11"/>
    <p:sldId id="291" r:id="rId12"/>
    <p:sldId id="281" r:id="rId13"/>
    <p:sldId id="297" r:id="rId14"/>
    <p:sldId id="285" r:id="rId15"/>
    <p:sldId id="286" r:id="rId16"/>
    <p:sldId id="287" r:id="rId17"/>
    <p:sldId id="284" r:id="rId18"/>
    <p:sldId id="299" r:id="rId19"/>
    <p:sldId id="288" r:id="rId20"/>
    <p:sldId id="283" r:id="rId21"/>
    <p:sldId id="282" r:id="rId22"/>
    <p:sldId id="289" r:id="rId23"/>
    <p:sldId id="290" r:id="rId24"/>
    <p:sldId id="294" r:id="rId25"/>
    <p:sldId id="295" r:id="rId26"/>
    <p:sldId id="301" r:id="rId27"/>
    <p:sldId id="293" r:id="rId28"/>
    <p:sldId id="292" r:id="rId29"/>
    <p:sldId id="274" r:id="rId30"/>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2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0B2F53-DDA6-4263-B8BF-F22EF4A6070C}" v="5" dt="2026-02-02T11:19:20.22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4660"/>
  </p:normalViewPr>
  <p:slideViewPr>
    <p:cSldViewPr snapToGrid="0">
      <p:cViewPr varScale="1">
        <p:scale>
          <a:sx n="76" d="100"/>
          <a:sy n="76" d="100"/>
        </p:scale>
        <p:origin x="24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allehave Kristensen (dkk - Årsvikar - D64 - HOGYM)" userId="fe73e53c-8e9b-4c6b-88fd-1de9365200de" providerId="ADAL" clId="{E9C57AAA-5AD8-410E-9002-96FCF211C15D}"/>
    <pc:docChg chg="undo redo custSel addSld delSld modSld sldOrd modNotesMaster">
      <pc:chgData name="Daniel Kallehave Kristensen (dkk - Årsvikar - D64 - HOGYM)" userId="fe73e53c-8e9b-4c6b-88fd-1de9365200de" providerId="ADAL" clId="{E9C57AAA-5AD8-410E-9002-96FCF211C15D}" dt="2026-02-02T11:19:51.957" v="11705" actId="20577"/>
      <pc:docMkLst>
        <pc:docMk/>
      </pc:docMkLst>
      <pc:sldChg chg="addSp delSp modSp mod">
        <pc:chgData name="Daniel Kallehave Kristensen (dkk - Årsvikar - D64 - HOGYM)" userId="fe73e53c-8e9b-4c6b-88fd-1de9365200de" providerId="ADAL" clId="{E9C57AAA-5AD8-410E-9002-96FCF211C15D}" dt="2026-02-02T11:17:31.998" v="11577" actId="27636"/>
        <pc:sldMkLst>
          <pc:docMk/>
          <pc:sldMk cId="627344914" sldId="274"/>
        </pc:sldMkLst>
        <pc:spChg chg="mod">
          <ac:chgData name="Daniel Kallehave Kristensen (dkk - Årsvikar - D64 - HOGYM)" userId="fe73e53c-8e9b-4c6b-88fd-1de9365200de" providerId="ADAL" clId="{E9C57AAA-5AD8-410E-9002-96FCF211C15D}" dt="2026-02-02T11:17:31.998" v="11577" actId="27636"/>
          <ac:spMkLst>
            <pc:docMk/>
            <pc:sldMk cId="627344914" sldId="274"/>
            <ac:spMk id="3" creationId="{D55E68FE-A8C7-F350-80F5-DE728F9F97FF}"/>
          </ac:spMkLst>
        </pc:spChg>
        <pc:spChg chg="add mod">
          <ac:chgData name="Daniel Kallehave Kristensen (dkk - Årsvikar - D64 - HOGYM)" userId="fe73e53c-8e9b-4c6b-88fd-1de9365200de" providerId="ADAL" clId="{E9C57AAA-5AD8-410E-9002-96FCF211C15D}" dt="2026-02-02T09:12:16.601" v="11529" actId="20577"/>
          <ac:spMkLst>
            <pc:docMk/>
            <pc:sldMk cId="627344914" sldId="274"/>
            <ac:spMk id="7" creationId="{8D54021D-6AD9-CE14-25F5-B81ED8BC8BCF}"/>
          </ac:spMkLst>
        </pc:spChg>
        <pc:picChg chg="mod">
          <ac:chgData name="Daniel Kallehave Kristensen (dkk - Årsvikar - D64 - HOGYM)" userId="fe73e53c-8e9b-4c6b-88fd-1de9365200de" providerId="ADAL" clId="{E9C57AAA-5AD8-410E-9002-96FCF211C15D}" dt="2026-01-05T11:42:39.944" v="7890" actId="1076"/>
          <ac:picMkLst>
            <pc:docMk/>
            <pc:sldMk cId="627344914" sldId="274"/>
            <ac:picMk id="5" creationId="{8273307D-064F-D255-2F49-1599D6399821}"/>
          </ac:picMkLst>
        </pc:picChg>
      </pc:sldChg>
      <pc:sldChg chg="addSp delSp modSp mod">
        <pc:chgData name="Daniel Kallehave Kristensen (dkk - Årsvikar - D64 - HOGYM)" userId="fe73e53c-8e9b-4c6b-88fd-1de9365200de" providerId="ADAL" clId="{E9C57AAA-5AD8-410E-9002-96FCF211C15D}" dt="2026-02-02T09:10:41.697" v="11519" actId="14100"/>
        <pc:sldMkLst>
          <pc:docMk/>
          <pc:sldMk cId="3788502717" sldId="279"/>
        </pc:sldMkLst>
        <pc:spChg chg="mod">
          <ac:chgData name="Daniel Kallehave Kristensen (dkk - Årsvikar - D64 - HOGYM)" userId="fe73e53c-8e9b-4c6b-88fd-1de9365200de" providerId="ADAL" clId="{E9C57AAA-5AD8-410E-9002-96FCF211C15D}" dt="2026-01-07T09:42:28.440" v="9399" actId="20577"/>
          <ac:spMkLst>
            <pc:docMk/>
            <pc:sldMk cId="3788502717" sldId="279"/>
            <ac:spMk id="28" creationId="{A8B6BC14-9A91-A7B0-D4CC-28A494D3DD32}"/>
          </ac:spMkLst>
        </pc:spChg>
        <pc:spChg chg="mod">
          <ac:chgData name="Daniel Kallehave Kristensen (dkk - Årsvikar - D64 - HOGYM)" userId="fe73e53c-8e9b-4c6b-88fd-1de9365200de" providerId="ADAL" clId="{E9C57AAA-5AD8-410E-9002-96FCF211C15D}" dt="2026-01-05T10:04:21.013" v="6384" actId="20577"/>
          <ac:spMkLst>
            <pc:docMk/>
            <pc:sldMk cId="3788502717" sldId="279"/>
            <ac:spMk id="42" creationId="{1574CB01-3AFD-EF22-D6DF-00E995C5C3E5}"/>
          </ac:spMkLst>
        </pc:spChg>
        <pc:picChg chg="mod">
          <ac:chgData name="Daniel Kallehave Kristensen (dkk - Årsvikar - D64 - HOGYM)" userId="fe73e53c-8e9b-4c6b-88fd-1de9365200de" providerId="ADAL" clId="{E9C57AAA-5AD8-410E-9002-96FCF211C15D}" dt="2026-02-02T09:10:41.697" v="11519" actId="14100"/>
          <ac:picMkLst>
            <pc:docMk/>
            <pc:sldMk cId="3788502717" sldId="279"/>
            <ac:picMk id="11" creationId="{22AFE31C-5040-D5B1-1D26-8F85161D5779}"/>
          </ac:picMkLst>
        </pc:picChg>
      </pc:sldChg>
      <pc:sldChg chg="modSp mod ord">
        <pc:chgData name="Daniel Kallehave Kristensen (dkk - Årsvikar - D64 - HOGYM)" userId="fe73e53c-8e9b-4c6b-88fd-1de9365200de" providerId="ADAL" clId="{E9C57AAA-5AD8-410E-9002-96FCF211C15D}" dt="2026-01-07T10:05:36.750" v="10265" actId="20577"/>
        <pc:sldMkLst>
          <pc:docMk/>
          <pc:sldMk cId="3807196958" sldId="281"/>
        </pc:sldMkLst>
        <pc:spChg chg="mod">
          <ac:chgData name="Daniel Kallehave Kristensen (dkk - Årsvikar - D64 - HOGYM)" userId="fe73e53c-8e9b-4c6b-88fd-1de9365200de" providerId="ADAL" clId="{E9C57AAA-5AD8-410E-9002-96FCF211C15D}" dt="2026-01-07T10:05:36.750" v="10265" actId="20577"/>
          <ac:spMkLst>
            <pc:docMk/>
            <pc:sldMk cId="3807196958" sldId="281"/>
            <ac:spMk id="4" creationId="{ECB39E68-2397-C751-4D72-A76676CDCBE8}"/>
          </ac:spMkLst>
        </pc:spChg>
      </pc:sldChg>
      <pc:sldChg chg="addSp delSp modSp mod">
        <pc:chgData name="Daniel Kallehave Kristensen (dkk - Årsvikar - D64 - HOGYM)" userId="fe73e53c-8e9b-4c6b-88fd-1de9365200de" providerId="ADAL" clId="{E9C57AAA-5AD8-410E-9002-96FCF211C15D}" dt="2026-01-05T11:06:03.697" v="7088" actId="14100"/>
        <pc:sldMkLst>
          <pc:docMk/>
          <pc:sldMk cId="3171648739" sldId="284"/>
        </pc:sldMkLst>
        <pc:spChg chg="add mod">
          <ac:chgData name="Daniel Kallehave Kristensen (dkk - Årsvikar - D64 - HOGYM)" userId="fe73e53c-8e9b-4c6b-88fd-1de9365200de" providerId="ADAL" clId="{E9C57AAA-5AD8-410E-9002-96FCF211C15D}" dt="2026-01-05T10:11:31.119" v="6710" actId="1076"/>
          <ac:spMkLst>
            <pc:docMk/>
            <pc:sldMk cId="3171648739" sldId="284"/>
            <ac:spMk id="5" creationId="{3488C29F-9E89-C00F-D60D-95101425C81B}"/>
          </ac:spMkLst>
        </pc:spChg>
        <pc:spChg chg="add mod">
          <ac:chgData name="Daniel Kallehave Kristensen (dkk - Årsvikar - D64 - HOGYM)" userId="fe73e53c-8e9b-4c6b-88fd-1de9365200de" providerId="ADAL" clId="{E9C57AAA-5AD8-410E-9002-96FCF211C15D}" dt="2026-01-05T11:06:03.697" v="7088" actId="14100"/>
          <ac:spMkLst>
            <pc:docMk/>
            <pc:sldMk cId="3171648739" sldId="284"/>
            <ac:spMk id="9" creationId="{8AFF9375-7AEB-0829-06EE-EA8170D66984}"/>
          </ac:spMkLst>
        </pc:spChg>
        <pc:spChg chg="add mod">
          <ac:chgData name="Daniel Kallehave Kristensen (dkk - Årsvikar - D64 - HOGYM)" userId="fe73e53c-8e9b-4c6b-88fd-1de9365200de" providerId="ADAL" clId="{E9C57AAA-5AD8-410E-9002-96FCF211C15D}" dt="2026-01-05T10:10:52.645" v="6689" actId="20577"/>
          <ac:spMkLst>
            <pc:docMk/>
            <pc:sldMk cId="3171648739" sldId="284"/>
            <ac:spMk id="10" creationId="{8489B287-D963-CCCF-AAD6-87207D0D80CC}"/>
          </ac:spMkLst>
        </pc:spChg>
        <pc:spChg chg="add mod">
          <ac:chgData name="Daniel Kallehave Kristensen (dkk - Årsvikar - D64 - HOGYM)" userId="fe73e53c-8e9b-4c6b-88fd-1de9365200de" providerId="ADAL" clId="{E9C57AAA-5AD8-410E-9002-96FCF211C15D}" dt="2026-01-05T10:11:05.425" v="6692" actId="1076"/>
          <ac:spMkLst>
            <pc:docMk/>
            <pc:sldMk cId="3171648739" sldId="284"/>
            <ac:spMk id="12" creationId="{BDCCE27C-FD6E-B0AC-F588-05304450D97B}"/>
          </ac:spMkLst>
        </pc:spChg>
        <pc:cxnChg chg="add mod">
          <ac:chgData name="Daniel Kallehave Kristensen (dkk - Årsvikar - D64 - HOGYM)" userId="fe73e53c-8e9b-4c6b-88fd-1de9365200de" providerId="ADAL" clId="{E9C57AAA-5AD8-410E-9002-96FCF211C15D}" dt="2026-01-05T10:10:58.401" v="6690" actId="1076"/>
          <ac:cxnSpMkLst>
            <pc:docMk/>
            <pc:sldMk cId="3171648739" sldId="284"/>
            <ac:cxnSpMk id="11" creationId="{F53FEC27-BF23-6B66-D205-79EE049698BB}"/>
          </ac:cxnSpMkLst>
        </pc:cxnChg>
      </pc:sldChg>
      <pc:sldChg chg="addSp modSp mod">
        <pc:chgData name="Daniel Kallehave Kristensen (dkk - Årsvikar - D64 - HOGYM)" userId="fe73e53c-8e9b-4c6b-88fd-1de9365200de" providerId="ADAL" clId="{E9C57AAA-5AD8-410E-9002-96FCF211C15D}" dt="2026-01-07T09:58:43.716" v="10068" actId="14100"/>
        <pc:sldMkLst>
          <pc:docMk/>
          <pc:sldMk cId="4231207647" sldId="285"/>
        </pc:sldMkLst>
        <pc:spChg chg="add mod">
          <ac:chgData name="Daniel Kallehave Kristensen (dkk - Årsvikar - D64 - HOGYM)" userId="fe73e53c-8e9b-4c6b-88fd-1de9365200de" providerId="ADAL" clId="{E9C57AAA-5AD8-410E-9002-96FCF211C15D}" dt="2026-01-07T09:58:35.133" v="10066" actId="14100"/>
          <ac:spMkLst>
            <pc:docMk/>
            <pc:sldMk cId="4231207647" sldId="285"/>
            <ac:spMk id="7" creationId="{263172A7-E0D3-0D0A-93C7-76AEEA74D7FD}"/>
          </ac:spMkLst>
        </pc:spChg>
        <pc:spChg chg="add mod">
          <ac:chgData name="Daniel Kallehave Kristensen (dkk - Årsvikar - D64 - HOGYM)" userId="fe73e53c-8e9b-4c6b-88fd-1de9365200de" providerId="ADAL" clId="{E9C57AAA-5AD8-410E-9002-96FCF211C15D}" dt="2026-01-07T09:58:32.415" v="10065" actId="14100"/>
          <ac:spMkLst>
            <pc:docMk/>
            <pc:sldMk cId="4231207647" sldId="285"/>
            <ac:spMk id="8" creationId="{190D15BB-DD00-A3F1-909B-89343F51234E}"/>
          </ac:spMkLst>
        </pc:spChg>
        <pc:spChg chg="add mod ord">
          <ac:chgData name="Daniel Kallehave Kristensen (dkk - Årsvikar - D64 - HOGYM)" userId="fe73e53c-8e9b-4c6b-88fd-1de9365200de" providerId="ADAL" clId="{E9C57AAA-5AD8-410E-9002-96FCF211C15D}" dt="2026-01-07T09:58:43.716" v="10068" actId="14100"/>
          <ac:spMkLst>
            <pc:docMk/>
            <pc:sldMk cId="4231207647" sldId="285"/>
            <ac:spMk id="9" creationId="{01F70817-0B54-220D-E8D9-ADAD7ACE95FA}"/>
          </ac:spMkLst>
        </pc:spChg>
      </pc:sldChg>
      <pc:sldChg chg="addSp delSp modSp mod">
        <pc:chgData name="Daniel Kallehave Kristensen (dkk - Årsvikar - D64 - HOGYM)" userId="fe73e53c-8e9b-4c6b-88fd-1de9365200de" providerId="ADAL" clId="{E9C57AAA-5AD8-410E-9002-96FCF211C15D}" dt="2026-01-16T08:15:01.455" v="11444" actId="1076"/>
        <pc:sldMkLst>
          <pc:docMk/>
          <pc:sldMk cId="1160739982" sldId="286"/>
        </pc:sldMkLst>
        <pc:spChg chg="add mod ord">
          <ac:chgData name="Daniel Kallehave Kristensen (dkk - Årsvikar - D64 - HOGYM)" userId="fe73e53c-8e9b-4c6b-88fd-1de9365200de" providerId="ADAL" clId="{E9C57AAA-5AD8-410E-9002-96FCF211C15D}" dt="2026-01-16T08:14:55.296" v="11443" actId="1076"/>
          <ac:spMkLst>
            <pc:docMk/>
            <pc:sldMk cId="1160739982" sldId="286"/>
            <ac:spMk id="6" creationId="{8DB90ED5-BBCA-E77D-DE5F-A9296AAE4DF6}"/>
          </ac:spMkLst>
        </pc:spChg>
        <pc:spChg chg="add mod">
          <ac:chgData name="Daniel Kallehave Kristensen (dkk - Årsvikar - D64 - HOGYM)" userId="fe73e53c-8e9b-4c6b-88fd-1de9365200de" providerId="ADAL" clId="{E9C57AAA-5AD8-410E-9002-96FCF211C15D}" dt="2026-01-07T09:56:51.281" v="10051" actId="20577"/>
          <ac:spMkLst>
            <pc:docMk/>
            <pc:sldMk cId="1160739982" sldId="286"/>
            <ac:spMk id="7" creationId="{EB8F6CDF-C97D-D742-9E1F-4BBAFD6E0845}"/>
          </ac:spMkLst>
        </pc:spChg>
        <pc:spChg chg="add mod">
          <ac:chgData name="Daniel Kallehave Kristensen (dkk - Årsvikar - D64 - HOGYM)" userId="fe73e53c-8e9b-4c6b-88fd-1de9365200de" providerId="ADAL" clId="{E9C57AAA-5AD8-410E-9002-96FCF211C15D}" dt="2026-01-16T08:15:01.455" v="11444" actId="1076"/>
          <ac:spMkLst>
            <pc:docMk/>
            <pc:sldMk cId="1160739982" sldId="286"/>
            <ac:spMk id="8" creationId="{82851E48-99DC-BD87-04E5-9BFA7C5BC249}"/>
          </ac:spMkLst>
        </pc:spChg>
        <pc:picChg chg="add mod">
          <ac:chgData name="Daniel Kallehave Kristensen (dkk - Årsvikar - D64 - HOGYM)" userId="fe73e53c-8e9b-4c6b-88fd-1de9365200de" providerId="ADAL" clId="{E9C57AAA-5AD8-410E-9002-96FCF211C15D}" dt="2026-01-07T09:57:55.801" v="10061" actId="14100"/>
          <ac:picMkLst>
            <pc:docMk/>
            <pc:sldMk cId="1160739982" sldId="286"/>
            <ac:picMk id="9" creationId="{AC661D90-95D3-38B3-F53A-7513A1632680}"/>
          </ac:picMkLst>
        </pc:picChg>
      </pc:sldChg>
      <pc:sldChg chg="addSp delSp modSp mod">
        <pc:chgData name="Daniel Kallehave Kristensen (dkk - Årsvikar - D64 - HOGYM)" userId="fe73e53c-8e9b-4c6b-88fd-1de9365200de" providerId="ADAL" clId="{E9C57AAA-5AD8-410E-9002-96FCF211C15D}" dt="2026-01-16T08:15:20.609" v="11445" actId="20577"/>
        <pc:sldMkLst>
          <pc:docMk/>
          <pc:sldMk cId="920444632" sldId="287"/>
        </pc:sldMkLst>
        <pc:spChg chg="add mod ord">
          <ac:chgData name="Daniel Kallehave Kristensen (dkk - Årsvikar - D64 - HOGYM)" userId="fe73e53c-8e9b-4c6b-88fd-1de9365200de" providerId="ADAL" clId="{E9C57AAA-5AD8-410E-9002-96FCF211C15D}" dt="2026-01-07T10:00:09.583" v="10163" actId="1076"/>
          <ac:spMkLst>
            <pc:docMk/>
            <pc:sldMk cId="920444632" sldId="287"/>
            <ac:spMk id="4" creationId="{2182994C-5C63-FBD9-0A1C-82397E4B895C}"/>
          </ac:spMkLst>
        </pc:spChg>
        <pc:spChg chg="add mod">
          <ac:chgData name="Daniel Kallehave Kristensen (dkk - Årsvikar - D64 - HOGYM)" userId="fe73e53c-8e9b-4c6b-88fd-1de9365200de" providerId="ADAL" clId="{E9C57AAA-5AD8-410E-9002-96FCF211C15D}" dt="2026-01-07T10:00:13.637" v="10164" actId="1076"/>
          <ac:spMkLst>
            <pc:docMk/>
            <pc:sldMk cId="920444632" sldId="287"/>
            <ac:spMk id="5" creationId="{0A6418B2-9969-CC52-8121-FE19BA90CF62}"/>
          </ac:spMkLst>
        </pc:spChg>
        <pc:spChg chg="add mod">
          <ac:chgData name="Daniel Kallehave Kristensen (dkk - Årsvikar - D64 - HOGYM)" userId="fe73e53c-8e9b-4c6b-88fd-1de9365200de" providerId="ADAL" clId="{E9C57AAA-5AD8-410E-9002-96FCF211C15D}" dt="2026-01-05T12:27:26.753" v="8118" actId="13926"/>
          <ac:spMkLst>
            <pc:docMk/>
            <pc:sldMk cId="920444632" sldId="287"/>
            <ac:spMk id="7" creationId="{71CC51C5-C9D2-BDC6-4D84-6BD3C934B64A}"/>
          </ac:spMkLst>
        </pc:spChg>
        <pc:spChg chg="add mod">
          <ac:chgData name="Daniel Kallehave Kristensen (dkk - Årsvikar - D64 - HOGYM)" userId="fe73e53c-8e9b-4c6b-88fd-1de9365200de" providerId="ADAL" clId="{E9C57AAA-5AD8-410E-9002-96FCF211C15D}" dt="2026-01-16T08:15:20.609" v="11445" actId="20577"/>
          <ac:spMkLst>
            <pc:docMk/>
            <pc:sldMk cId="920444632" sldId="287"/>
            <ac:spMk id="9" creationId="{BB74482B-3B92-3313-D790-5CD20E49A47E}"/>
          </ac:spMkLst>
        </pc:spChg>
      </pc:sldChg>
      <pc:sldChg chg="addSp modSp mod">
        <pc:chgData name="Daniel Kallehave Kristensen (dkk - Årsvikar - D64 - HOGYM)" userId="fe73e53c-8e9b-4c6b-88fd-1de9365200de" providerId="ADAL" clId="{E9C57AAA-5AD8-410E-9002-96FCF211C15D}" dt="2026-01-07T10:08:10.838" v="10312" actId="14100"/>
        <pc:sldMkLst>
          <pc:docMk/>
          <pc:sldMk cId="563232685" sldId="289"/>
        </pc:sldMkLst>
        <pc:spChg chg="add mod">
          <ac:chgData name="Daniel Kallehave Kristensen (dkk - Årsvikar - D64 - HOGYM)" userId="fe73e53c-8e9b-4c6b-88fd-1de9365200de" providerId="ADAL" clId="{E9C57AAA-5AD8-410E-9002-96FCF211C15D}" dt="2026-01-07T10:08:10.838" v="10312" actId="14100"/>
          <ac:spMkLst>
            <pc:docMk/>
            <pc:sldMk cId="563232685" sldId="289"/>
            <ac:spMk id="4" creationId="{D741EFA9-2ED2-9385-2A11-9C92083B0CB7}"/>
          </ac:spMkLst>
        </pc:spChg>
        <pc:spChg chg="add mod ord">
          <ac:chgData name="Daniel Kallehave Kristensen (dkk - Årsvikar - D64 - HOGYM)" userId="fe73e53c-8e9b-4c6b-88fd-1de9365200de" providerId="ADAL" clId="{E9C57AAA-5AD8-410E-9002-96FCF211C15D}" dt="2026-01-05T11:08:09.734" v="7111" actId="14100"/>
          <ac:spMkLst>
            <pc:docMk/>
            <pc:sldMk cId="563232685" sldId="289"/>
            <ac:spMk id="6" creationId="{29AC7C2C-AAEE-5C73-EDD4-EA88361782A2}"/>
          </ac:spMkLst>
        </pc:spChg>
      </pc:sldChg>
      <pc:sldChg chg="addSp modSp mod">
        <pc:chgData name="Daniel Kallehave Kristensen (dkk - Årsvikar - D64 - HOGYM)" userId="fe73e53c-8e9b-4c6b-88fd-1de9365200de" providerId="ADAL" clId="{E9C57AAA-5AD8-410E-9002-96FCF211C15D}" dt="2026-01-07T10:08:31.730" v="10321" actId="14100"/>
        <pc:sldMkLst>
          <pc:docMk/>
          <pc:sldMk cId="312846524" sldId="290"/>
        </pc:sldMkLst>
        <pc:spChg chg="mod">
          <ac:chgData name="Daniel Kallehave Kristensen (dkk - Årsvikar - D64 - HOGYM)" userId="fe73e53c-8e9b-4c6b-88fd-1de9365200de" providerId="ADAL" clId="{E9C57AAA-5AD8-410E-9002-96FCF211C15D}" dt="2026-01-07T10:08:31.730" v="10321" actId="14100"/>
          <ac:spMkLst>
            <pc:docMk/>
            <pc:sldMk cId="312846524" sldId="290"/>
            <ac:spMk id="2" creationId="{1668B0BB-A35F-2196-7CF4-9D7AE8314CC3}"/>
          </ac:spMkLst>
        </pc:spChg>
        <pc:spChg chg="add mod">
          <ac:chgData name="Daniel Kallehave Kristensen (dkk - Årsvikar - D64 - HOGYM)" userId="fe73e53c-8e9b-4c6b-88fd-1de9365200de" providerId="ADAL" clId="{E9C57AAA-5AD8-410E-9002-96FCF211C15D}" dt="2026-01-05T12:22:18.621" v="8077" actId="1076"/>
          <ac:spMkLst>
            <pc:docMk/>
            <pc:sldMk cId="312846524" sldId="290"/>
            <ac:spMk id="4" creationId="{E0EB59E0-814A-754B-E106-2B674FD600AE}"/>
          </ac:spMkLst>
        </pc:spChg>
        <pc:picChg chg="mod">
          <ac:chgData name="Daniel Kallehave Kristensen (dkk - Årsvikar - D64 - HOGYM)" userId="fe73e53c-8e9b-4c6b-88fd-1de9365200de" providerId="ADAL" clId="{E9C57AAA-5AD8-410E-9002-96FCF211C15D}" dt="2026-01-05T12:21:49.065" v="8075" actId="14100"/>
          <ac:picMkLst>
            <pc:docMk/>
            <pc:sldMk cId="312846524" sldId="290"/>
            <ac:picMk id="5" creationId="{441CDD37-084B-C642-9E6A-7AF5889F7C85}"/>
          </ac:picMkLst>
        </pc:picChg>
      </pc:sldChg>
      <pc:sldChg chg="addSp delSp modSp mod ord">
        <pc:chgData name="Daniel Kallehave Kristensen (dkk - Årsvikar - D64 - HOGYM)" userId="fe73e53c-8e9b-4c6b-88fd-1de9365200de" providerId="ADAL" clId="{E9C57AAA-5AD8-410E-9002-96FCF211C15D}" dt="2026-02-02T11:19:51.957" v="11705" actId="20577"/>
        <pc:sldMkLst>
          <pc:docMk/>
          <pc:sldMk cId="2234078581" sldId="291"/>
        </pc:sldMkLst>
        <pc:spChg chg="mod">
          <ac:chgData name="Daniel Kallehave Kristensen (dkk - Årsvikar - D64 - HOGYM)" userId="fe73e53c-8e9b-4c6b-88fd-1de9365200de" providerId="ADAL" clId="{E9C57AAA-5AD8-410E-9002-96FCF211C15D}" dt="2026-02-02T11:19:51.957" v="11705" actId="20577"/>
          <ac:spMkLst>
            <pc:docMk/>
            <pc:sldMk cId="2234078581" sldId="291"/>
            <ac:spMk id="10" creationId="{7FA5A4BE-F515-D433-E1AC-6BDD46483D52}"/>
          </ac:spMkLst>
        </pc:spChg>
        <pc:picChg chg="mod">
          <ac:chgData name="Daniel Kallehave Kristensen (dkk - Årsvikar - D64 - HOGYM)" userId="fe73e53c-8e9b-4c6b-88fd-1de9365200de" providerId="ADAL" clId="{E9C57AAA-5AD8-410E-9002-96FCF211C15D}" dt="2026-02-02T11:19:20.226" v="11675" actId="1076"/>
          <ac:picMkLst>
            <pc:docMk/>
            <pc:sldMk cId="2234078581" sldId="291"/>
            <ac:picMk id="1026" creationId="{9F5E2707-2FFA-8858-0664-056B159474A7}"/>
          </ac:picMkLst>
        </pc:picChg>
      </pc:sldChg>
      <pc:sldChg chg="modSp mod ord">
        <pc:chgData name="Daniel Kallehave Kristensen (dkk - Årsvikar - D64 - HOGYM)" userId="fe73e53c-8e9b-4c6b-88fd-1de9365200de" providerId="ADAL" clId="{E9C57AAA-5AD8-410E-9002-96FCF211C15D}" dt="2026-02-02T09:08:55.071" v="11518"/>
        <pc:sldMkLst>
          <pc:docMk/>
          <pc:sldMk cId="2049353430" sldId="292"/>
        </pc:sldMkLst>
        <pc:spChg chg="mod">
          <ac:chgData name="Daniel Kallehave Kristensen (dkk - Årsvikar - D64 - HOGYM)" userId="fe73e53c-8e9b-4c6b-88fd-1de9365200de" providerId="ADAL" clId="{E9C57AAA-5AD8-410E-9002-96FCF211C15D}" dt="2026-01-07T10:06:42.527" v="10311" actId="1076"/>
          <ac:spMkLst>
            <pc:docMk/>
            <pc:sldMk cId="2049353430" sldId="292"/>
            <ac:spMk id="4" creationId="{B691C9C5-7D01-7102-8397-3F4FEAC52B24}"/>
          </ac:spMkLst>
        </pc:spChg>
      </pc:sldChg>
      <pc:sldChg chg="addSp delSp modSp new mod">
        <pc:chgData name="Daniel Kallehave Kristensen (dkk - Årsvikar - D64 - HOGYM)" userId="fe73e53c-8e9b-4c6b-88fd-1de9365200de" providerId="ADAL" clId="{E9C57AAA-5AD8-410E-9002-96FCF211C15D}" dt="2026-01-07T10:10:50.568" v="10404" actId="20577"/>
        <pc:sldMkLst>
          <pc:docMk/>
          <pc:sldMk cId="775509526" sldId="293"/>
        </pc:sldMkLst>
        <pc:spChg chg="add mod">
          <ac:chgData name="Daniel Kallehave Kristensen (dkk - Årsvikar - D64 - HOGYM)" userId="fe73e53c-8e9b-4c6b-88fd-1de9365200de" providerId="ADAL" clId="{E9C57AAA-5AD8-410E-9002-96FCF211C15D}" dt="2026-01-07T10:10:50.568" v="10404" actId="20577"/>
          <ac:spMkLst>
            <pc:docMk/>
            <pc:sldMk cId="775509526" sldId="293"/>
            <ac:spMk id="7" creationId="{A8B3F3CA-10E6-D64B-9090-2DDF7FDA0C75}"/>
          </ac:spMkLst>
        </pc:spChg>
      </pc:sldChg>
      <pc:sldChg chg="addSp delSp modSp mod">
        <pc:chgData name="Daniel Kallehave Kristensen (dkk - Årsvikar - D64 - HOGYM)" userId="fe73e53c-8e9b-4c6b-88fd-1de9365200de" providerId="ADAL" clId="{E9C57AAA-5AD8-410E-9002-96FCF211C15D}" dt="2026-01-08T10:11:08.032" v="11434" actId="20577"/>
        <pc:sldMkLst>
          <pc:docMk/>
          <pc:sldMk cId="1965789625" sldId="294"/>
        </pc:sldMkLst>
        <pc:spChg chg="add mod">
          <ac:chgData name="Daniel Kallehave Kristensen (dkk - Årsvikar - D64 - HOGYM)" userId="fe73e53c-8e9b-4c6b-88fd-1de9365200de" providerId="ADAL" clId="{E9C57AAA-5AD8-410E-9002-96FCF211C15D}" dt="2026-01-05T11:43:16.350" v="7892" actId="20577"/>
          <ac:spMkLst>
            <pc:docMk/>
            <pc:sldMk cId="1965789625" sldId="294"/>
            <ac:spMk id="5" creationId="{D6C5FD68-DD35-FF9A-4665-478A38CC261E}"/>
          </ac:spMkLst>
        </pc:spChg>
        <pc:spChg chg="mod">
          <ac:chgData name="Daniel Kallehave Kristensen (dkk - Årsvikar - D64 - HOGYM)" userId="fe73e53c-8e9b-4c6b-88fd-1de9365200de" providerId="ADAL" clId="{E9C57AAA-5AD8-410E-9002-96FCF211C15D}" dt="2026-01-08T10:11:08.032" v="11434" actId="20577"/>
          <ac:spMkLst>
            <pc:docMk/>
            <pc:sldMk cId="1965789625" sldId="294"/>
            <ac:spMk id="11" creationId="{350E3366-6531-EA2A-1F6B-E90E62A2392C}"/>
          </ac:spMkLst>
        </pc:spChg>
      </pc:sldChg>
      <pc:sldChg chg="modSp mod ord">
        <pc:chgData name="Daniel Kallehave Kristensen (dkk - Årsvikar - D64 - HOGYM)" userId="fe73e53c-8e9b-4c6b-88fd-1de9365200de" providerId="ADAL" clId="{E9C57AAA-5AD8-410E-9002-96FCF211C15D}" dt="2026-01-29T07:33:43.328" v="11505"/>
        <pc:sldMkLst>
          <pc:docMk/>
          <pc:sldMk cId="3929627032" sldId="295"/>
        </pc:sldMkLst>
        <pc:spChg chg="mod">
          <ac:chgData name="Daniel Kallehave Kristensen (dkk - Årsvikar - D64 - HOGYM)" userId="fe73e53c-8e9b-4c6b-88fd-1de9365200de" providerId="ADAL" clId="{E9C57AAA-5AD8-410E-9002-96FCF211C15D}" dt="2026-01-21T12:07:28.364" v="11476" actId="20577"/>
          <ac:spMkLst>
            <pc:docMk/>
            <pc:sldMk cId="3929627032" sldId="295"/>
            <ac:spMk id="2" creationId="{7D3157B7-D245-F264-4881-49F7B6971EB5}"/>
          </ac:spMkLst>
        </pc:spChg>
      </pc:sldChg>
      <pc:sldChg chg="ord">
        <pc:chgData name="Daniel Kallehave Kristensen (dkk - Årsvikar - D64 - HOGYM)" userId="fe73e53c-8e9b-4c6b-88fd-1de9365200de" providerId="ADAL" clId="{E9C57AAA-5AD8-410E-9002-96FCF211C15D}" dt="2026-01-07T09:42:15.715" v="9394"/>
        <pc:sldMkLst>
          <pc:docMk/>
          <pc:sldMk cId="2974575728" sldId="296"/>
        </pc:sldMkLst>
      </pc:sldChg>
      <pc:sldChg chg="addSp modSp new mod ord">
        <pc:chgData name="Daniel Kallehave Kristensen (dkk - Årsvikar - D64 - HOGYM)" userId="fe73e53c-8e9b-4c6b-88fd-1de9365200de" providerId="ADAL" clId="{E9C57AAA-5AD8-410E-9002-96FCF211C15D}" dt="2026-01-16T08:14:34.143" v="11440" actId="14100"/>
        <pc:sldMkLst>
          <pc:docMk/>
          <pc:sldMk cId="3079609616" sldId="297"/>
        </pc:sldMkLst>
        <pc:spChg chg="mod">
          <ac:chgData name="Daniel Kallehave Kristensen (dkk - Årsvikar - D64 - HOGYM)" userId="fe73e53c-8e9b-4c6b-88fd-1de9365200de" providerId="ADAL" clId="{E9C57AAA-5AD8-410E-9002-96FCF211C15D}" dt="2026-01-05T11:50:57.673" v="7905" actId="1076"/>
          <ac:spMkLst>
            <pc:docMk/>
            <pc:sldMk cId="3079609616" sldId="297"/>
            <ac:spMk id="2" creationId="{4019B834-CEC6-6BA5-CA07-9741EDB08DF2}"/>
          </ac:spMkLst>
        </pc:spChg>
        <pc:spChg chg="mod">
          <ac:chgData name="Daniel Kallehave Kristensen (dkk - Årsvikar - D64 - HOGYM)" userId="fe73e53c-8e9b-4c6b-88fd-1de9365200de" providerId="ADAL" clId="{E9C57AAA-5AD8-410E-9002-96FCF211C15D}" dt="2026-01-16T08:14:34.143" v="11440" actId="14100"/>
          <ac:spMkLst>
            <pc:docMk/>
            <pc:sldMk cId="3079609616" sldId="297"/>
            <ac:spMk id="3" creationId="{52739046-364F-982F-913D-FE2A997EB6C0}"/>
          </ac:spMkLst>
        </pc:spChg>
        <pc:spChg chg="add mod">
          <ac:chgData name="Daniel Kallehave Kristensen (dkk - Årsvikar - D64 - HOGYM)" userId="fe73e53c-8e9b-4c6b-88fd-1de9365200de" providerId="ADAL" clId="{E9C57AAA-5AD8-410E-9002-96FCF211C15D}" dt="2026-01-16T08:14:29.605" v="11439" actId="14100"/>
          <ac:spMkLst>
            <pc:docMk/>
            <pc:sldMk cId="3079609616" sldId="297"/>
            <ac:spMk id="4" creationId="{58F878B0-62BE-7B75-E8A7-DF747FE3E415}"/>
          </ac:spMkLst>
        </pc:spChg>
        <pc:picChg chg="add mod ord">
          <ac:chgData name="Daniel Kallehave Kristensen (dkk - Årsvikar - D64 - HOGYM)" userId="fe73e53c-8e9b-4c6b-88fd-1de9365200de" providerId="ADAL" clId="{E9C57AAA-5AD8-410E-9002-96FCF211C15D}" dt="2026-01-16T08:14:15.121" v="11438" actId="14100"/>
          <ac:picMkLst>
            <pc:docMk/>
            <pc:sldMk cId="3079609616" sldId="297"/>
            <ac:picMk id="5" creationId="{9780AF9A-6906-A62A-D05F-0FF994E0EEB5}"/>
          </ac:picMkLst>
        </pc:picChg>
      </pc:sldChg>
      <pc:sldChg chg="addSp modSp add mod">
        <pc:chgData name="Daniel Kallehave Kristensen (dkk - Årsvikar - D64 - HOGYM)" userId="fe73e53c-8e9b-4c6b-88fd-1de9365200de" providerId="ADAL" clId="{E9C57AAA-5AD8-410E-9002-96FCF211C15D}" dt="2026-01-05T10:03:49.555" v="6377" actId="208"/>
        <pc:sldMkLst>
          <pc:docMk/>
          <pc:sldMk cId="3885713133" sldId="298"/>
        </pc:sldMkLst>
        <pc:picChg chg="mod">
          <ac:chgData name="Daniel Kallehave Kristensen (dkk - Årsvikar - D64 - HOGYM)" userId="fe73e53c-8e9b-4c6b-88fd-1de9365200de" providerId="ADAL" clId="{E9C57AAA-5AD8-410E-9002-96FCF211C15D}" dt="2026-01-05T10:03:42.924" v="6376" actId="208"/>
          <ac:picMkLst>
            <pc:docMk/>
            <pc:sldMk cId="3885713133" sldId="298"/>
            <ac:picMk id="1026" creationId="{02A4B48E-AD2D-2A84-AD1B-4956DE60E087}"/>
          </ac:picMkLst>
        </pc:picChg>
        <pc:picChg chg="mod">
          <ac:chgData name="Daniel Kallehave Kristensen (dkk - Årsvikar - D64 - HOGYM)" userId="fe73e53c-8e9b-4c6b-88fd-1de9365200de" providerId="ADAL" clId="{E9C57AAA-5AD8-410E-9002-96FCF211C15D}" dt="2026-01-05T10:03:49.555" v="6377" actId="208"/>
          <ac:picMkLst>
            <pc:docMk/>
            <pc:sldMk cId="3885713133" sldId="298"/>
            <ac:picMk id="1028" creationId="{F86A5785-5EDA-8006-64D5-3EE6A7497DD2}"/>
          </ac:picMkLst>
        </pc:picChg>
        <pc:picChg chg="mod">
          <ac:chgData name="Daniel Kallehave Kristensen (dkk - Årsvikar - D64 - HOGYM)" userId="fe73e53c-8e9b-4c6b-88fd-1de9365200de" providerId="ADAL" clId="{E9C57AAA-5AD8-410E-9002-96FCF211C15D}" dt="2026-01-05T10:02:55.430" v="6374"/>
          <ac:picMkLst>
            <pc:docMk/>
            <pc:sldMk cId="3885713133" sldId="298"/>
            <ac:picMk id="1030" creationId="{8C6CF5C9-4E8B-E5F3-2862-9CCF893E9D3E}"/>
          </ac:picMkLst>
        </pc:picChg>
      </pc:sldChg>
      <pc:sldChg chg="addSp delSp modSp new mod">
        <pc:chgData name="Daniel Kallehave Kristensen (dkk - Årsvikar - D64 - HOGYM)" userId="fe73e53c-8e9b-4c6b-88fd-1de9365200de" providerId="ADAL" clId="{E9C57AAA-5AD8-410E-9002-96FCF211C15D}" dt="2026-01-06T09:07:41.219" v="8699" actId="20577"/>
        <pc:sldMkLst>
          <pc:docMk/>
          <pc:sldMk cId="1781866671" sldId="299"/>
        </pc:sldMkLst>
        <pc:spChg chg="add mod">
          <ac:chgData name="Daniel Kallehave Kristensen (dkk - Årsvikar - D64 - HOGYM)" userId="fe73e53c-8e9b-4c6b-88fd-1de9365200de" providerId="ADAL" clId="{E9C57AAA-5AD8-410E-9002-96FCF211C15D}" dt="2026-01-06T09:07:41.219" v="8699" actId="20577"/>
          <ac:spMkLst>
            <pc:docMk/>
            <pc:sldMk cId="1781866671" sldId="299"/>
            <ac:spMk id="5" creationId="{9940D270-35C5-B3E4-37AF-ECB02AFD39EB}"/>
          </ac:spMkLst>
        </pc:spChg>
        <pc:spChg chg="add mod">
          <ac:chgData name="Daniel Kallehave Kristensen (dkk - Årsvikar - D64 - HOGYM)" userId="fe73e53c-8e9b-4c6b-88fd-1de9365200de" providerId="ADAL" clId="{E9C57AAA-5AD8-410E-9002-96FCF211C15D}" dt="2026-01-05T11:06:44.388" v="7091" actId="13926"/>
          <ac:spMkLst>
            <pc:docMk/>
            <pc:sldMk cId="1781866671" sldId="299"/>
            <ac:spMk id="9" creationId="{A09D8158-AEDA-0B05-F8CA-647F431BD9CA}"/>
          </ac:spMkLst>
        </pc:spChg>
      </pc:sldChg>
      <pc:sldChg chg="addSp modSp new mod ord">
        <pc:chgData name="Daniel Kallehave Kristensen (dkk - Årsvikar - D64 - HOGYM)" userId="fe73e53c-8e9b-4c6b-88fd-1de9365200de" providerId="ADAL" clId="{E9C57AAA-5AD8-410E-9002-96FCF211C15D}" dt="2026-01-07T10:04:17.248" v="10229" actId="20577"/>
        <pc:sldMkLst>
          <pc:docMk/>
          <pc:sldMk cId="1065669549" sldId="300"/>
        </pc:sldMkLst>
        <pc:spChg chg="add mod">
          <ac:chgData name="Daniel Kallehave Kristensen (dkk - Årsvikar - D64 - HOGYM)" userId="fe73e53c-8e9b-4c6b-88fd-1de9365200de" providerId="ADAL" clId="{E9C57AAA-5AD8-410E-9002-96FCF211C15D}" dt="2026-01-07T10:04:17.248" v="10229" actId="20577"/>
          <ac:spMkLst>
            <pc:docMk/>
            <pc:sldMk cId="1065669549" sldId="300"/>
            <ac:spMk id="4" creationId="{F5CADCD9-739F-503A-A38B-10A4DCFE674A}"/>
          </ac:spMkLst>
        </pc:spChg>
        <pc:picChg chg="add mod">
          <ac:chgData name="Daniel Kallehave Kristensen (dkk - Årsvikar - D64 - HOGYM)" userId="fe73e53c-8e9b-4c6b-88fd-1de9365200de" providerId="ADAL" clId="{E9C57AAA-5AD8-410E-9002-96FCF211C15D}" dt="2026-01-05T12:19:05.206" v="8068" actId="1076"/>
          <ac:picMkLst>
            <pc:docMk/>
            <pc:sldMk cId="1065669549" sldId="300"/>
            <ac:picMk id="6" creationId="{26DC339F-5A7C-9563-A4EC-A59160032036}"/>
          </ac:picMkLst>
        </pc:picChg>
        <pc:picChg chg="add mod">
          <ac:chgData name="Daniel Kallehave Kristensen (dkk - Årsvikar - D64 - HOGYM)" userId="fe73e53c-8e9b-4c6b-88fd-1de9365200de" providerId="ADAL" clId="{E9C57AAA-5AD8-410E-9002-96FCF211C15D}" dt="2026-01-05T12:19:17.824" v="8071" actId="1076"/>
          <ac:picMkLst>
            <pc:docMk/>
            <pc:sldMk cId="1065669549" sldId="300"/>
            <ac:picMk id="8" creationId="{0159C82A-0346-4B69-3E0D-2B4573880EBE}"/>
          </ac:picMkLst>
        </pc:picChg>
        <pc:picChg chg="add mod">
          <ac:chgData name="Daniel Kallehave Kristensen (dkk - Årsvikar - D64 - HOGYM)" userId="fe73e53c-8e9b-4c6b-88fd-1de9365200de" providerId="ADAL" clId="{E9C57AAA-5AD8-410E-9002-96FCF211C15D}" dt="2026-01-07T10:04:11.996" v="10227" actId="1076"/>
          <ac:picMkLst>
            <pc:docMk/>
            <pc:sldMk cId="1065669549" sldId="300"/>
            <ac:picMk id="4098" creationId="{51AC11ED-5E35-CF92-CE96-2E2D7A2A139E}"/>
          </ac:picMkLst>
        </pc:picChg>
      </pc:sldChg>
      <pc:sldChg chg="addSp delSp modSp new mod ord">
        <pc:chgData name="Daniel Kallehave Kristensen (dkk - Årsvikar - D64 - HOGYM)" userId="fe73e53c-8e9b-4c6b-88fd-1de9365200de" providerId="ADAL" clId="{E9C57AAA-5AD8-410E-9002-96FCF211C15D}" dt="2026-01-07T10:52:45.021" v="10605" actId="20577"/>
        <pc:sldMkLst>
          <pc:docMk/>
          <pc:sldMk cId="3150512284" sldId="301"/>
        </pc:sldMkLst>
        <pc:graphicFrameChg chg="add mod modGraphic">
          <ac:chgData name="Daniel Kallehave Kristensen (dkk - Årsvikar - D64 - HOGYM)" userId="fe73e53c-8e9b-4c6b-88fd-1de9365200de" providerId="ADAL" clId="{E9C57AAA-5AD8-410E-9002-96FCF211C15D}" dt="2026-01-07T10:52:45.021" v="10605" actId="20577"/>
          <ac:graphicFrameMkLst>
            <pc:docMk/>
            <pc:sldMk cId="3150512284" sldId="301"/>
            <ac:graphicFrameMk id="8" creationId="{C394E737-BC13-A65F-B9D7-0B7BAA1A2C58}"/>
          </ac:graphicFrameMkLst>
        </pc:graphicFrameChg>
      </pc:sldChg>
      <pc:sldChg chg="addSp delSp modSp new mod ord">
        <pc:chgData name="Daniel Kallehave Kristensen (dkk - Årsvikar - D64 - HOGYM)" userId="fe73e53c-8e9b-4c6b-88fd-1de9365200de" providerId="ADAL" clId="{E9C57AAA-5AD8-410E-9002-96FCF211C15D}" dt="2026-01-08T10:06:32.574" v="11383"/>
        <pc:sldMkLst>
          <pc:docMk/>
          <pc:sldMk cId="2384488061" sldId="303"/>
        </pc:sldMkLst>
        <pc:spChg chg="mod">
          <ac:chgData name="Daniel Kallehave Kristensen (dkk - Årsvikar - D64 - HOGYM)" userId="fe73e53c-8e9b-4c6b-88fd-1de9365200de" providerId="ADAL" clId="{E9C57AAA-5AD8-410E-9002-96FCF211C15D}" dt="2026-01-05T11:50:21.252" v="7899" actId="20577"/>
          <ac:spMkLst>
            <pc:docMk/>
            <pc:sldMk cId="2384488061" sldId="303"/>
            <ac:spMk id="2" creationId="{5C5802DD-76D1-2522-E379-B2A299DE6E61}"/>
          </ac:spMkLst>
        </pc:spChg>
        <pc:graphicFrameChg chg="add mod modGraphic">
          <ac:chgData name="Daniel Kallehave Kristensen (dkk - Årsvikar - D64 - HOGYM)" userId="fe73e53c-8e9b-4c6b-88fd-1de9365200de" providerId="ADAL" clId="{E9C57AAA-5AD8-410E-9002-96FCF211C15D}" dt="2026-01-05T11:24:47.853" v="7625"/>
          <ac:graphicFrameMkLst>
            <pc:docMk/>
            <pc:sldMk cId="2384488061" sldId="303"/>
            <ac:graphicFrameMk id="10" creationId="{70F468E7-1477-4B22-820F-F56172668359}"/>
          </ac:graphicFrameMkLst>
        </pc:graphicFrameChg>
        <pc:picChg chg="add mod ord">
          <ac:chgData name="Daniel Kallehave Kristensen (dkk - Årsvikar - D64 - HOGYM)" userId="fe73e53c-8e9b-4c6b-88fd-1de9365200de" providerId="ADAL" clId="{E9C57AAA-5AD8-410E-9002-96FCF211C15D}" dt="2026-01-05T11:01:59.299" v="7074" actId="167"/>
          <ac:picMkLst>
            <pc:docMk/>
            <pc:sldMk cId="2384488061" sldId="303"/>
            <ac:picMk id="9" creationId="{008EE6F7-6963-9B41-382E-8B08384F9BDB}"/>
          </ac:picMkLst>
        </pc:picChg>
        <pc:picChg chg="add mod">
          <ac:chgData name="Daniel Kallehave Kristensen (dkk - Årsvikar - D64 - HOGYM)" userId="fe73e53c-8e9b-4c6b-88fd-1de9365200de" providerId="ADAL" clId="{E9C57AAA-5AD8-410E-9002-96FCF211C15D}" dt="2026-01-05T11:25:27.999" v="7628" actId="1076"/>
          <ac:picMkLst>
            <pc:docMk/>
            <pc:sldMk cId="2384488061" sldId="303"/>
            <ac:picMk id="12" creationId="{342B5596-EE77-F1C2-A848-32F8D9CA0259}"/>
          </ac:picMkLst>
        </pc:picChg>
        <pc:picChg chg="add mod">
          <ac:chgData name="Daniel Kallehave Kristensen (dkk - Årsvikar - D64 - HOGYM)" userId="fe73e53c-8e9b-4c6b-88fd-1de9365200de" providerId="ADAL" clId="{E9C57AAA-5AD8-410E-9002-96FCF211C15D}" dt="2026-01-05T11:25:18.394" v="7627" actId="1076"/>
          <ac:picMkLst>
            <pc:docMk/>
            <pc:sldMk cId="2384488061" sldId="303"/>
            <ac:picMk id="14" creationId="{6A6468BB-EDC7-566B-4526-3B99172B518F}"/>
          </ac:picMkLst>
        </pc:picChg>
        <pc:picChg chg="add mod">
          <ac:chgData name="Daniel Kallehave Kristensen (dkk - Årsvikar - D64 - HOGYM)" userId="fe73e53c-8e9b-4c6b-88fd-1de9365200de" providerId="ADAL" clId="{E9C57AAA-5AD8-410E-9002-96FCF211C15D}" dt="2026-01-05T11:23:18.590" v="7602" actId="1076"/>
          <ac:picMkLst>
            <pc:docMk/>
            <pc:sldMk cId="2384488061" sldId="303"/>
            <ac:picMk id="16" creationId="{223AC5B2-52FE-4697-30A1-CD36ABFA8664}"/>
          </ac:picMkLst>
        </pc:picChg>
        <pc:picChg chg="add mod">
          <ac:chgData name="Daniel Kallehave Kristensen (dkk - Årsvikar - D64 - HOGYM)" userId="fe73e53c-8e9b-4c6b-88fd-1de9365200de" providerId="ADAL" clId="{E9C57AAA-5AD8-410E-9002-96FCF211C15D}" dt="2026-01-05T11:22:50.333" v="7597" actId="1076"/>
          <ac:picMkLst>
            <pc:docMk/>
            <pc:sldMk cId="2384488061" sldId="303"/>
            <ac:picMk id="1026" creationId="{DE9C7AB4-51DE-0FF4-E637-B7257CBAAF98}"/>
          </ac:picMkLst>
        </pc:picChg>
      </pc:sldChg>
      <pc:sldChg chg="addSp delSp modSp new mod">
        <pc:chgData name="Daniel Kallehave Kristensen (dkk - Årsvikar - D64 - HOGYM)" userId="fe73e53c-8e9b-4c6b-88fd-1de9365200de" providerId="ADAL" clId="{E9C57AAA-5AD8-410E-9002-96FCF211C15D}" dt="2026-01-07T09:47:07.225" v="9458" actId="20577"/>
        <pc:sldMkLst>
          <pc:docMk/>
          <pc:sldMk cId="676808776" sldId="304"/>
        </pc:sldMkLst>
        <pc:spChg chg="mod">
          <ac:chgData name="Daniel Kallehave Kristensen (dkk - Årsvikar - D64 - HOGYM)" userId="fe73e53c-8e9b-4c6b-88fd-1de9365200de" providerId="ADAL" clId="{E9C57AAA-5AD8-410E-9002-96FCF211C15D}" dt="2026-01-07T09:46:50.172" v="9446" actId="20577"/>
          <ac:spMkLst>
            <pc:docMk/>
            <pc:sldMk cId="676808776" sldId="304"/>
            <ac:spMk id="2" creationId="{16218D9B-C1F2-EBC5-68EF-8AF4A78DA141}"/>
          </ac:spMkLst>
        </pc:spChg>
        <pc:spChg chg="add mod">
          <ac:chgData name="Daniel Kallehave Kristensen (dkk - Årsvikar - D64 - HOGYM)" userId="fe73e53c-8e9b-4c6b-88fd-1de9365200de" providerId="ADAL" clId="{E9C57AAA-5AD8-410E-9002-96FCF211C15D}" dt="2026-01-07T09:47:07.225" v="9458" actId="20577"/>
          <ac:spMkLst>
            <pc:docMk/>
            <pc:sldMk cId="676808776" sldId="304"/>
            <ac:spMk id="4" creationId="{A0D21475-1D04-4DA6-DBCA-25F246D54D8F}"/>
          </ac:spMkLst>
        </pc:spChg>
        <pc:graphicFrameChg chg="add mod modGraphic">
          <ac:chgData name="Daniel Kallehave Kristensen (dkk - Årsvikar - D64 - HOGYM)" userId="fe73e53c-8e9b-4c6b-88fd-1de9365200de" providerId="ADAL" clId="{E9C57AAA-5AD8-410E-9002-96FCF211C15D}" dt="2026-01-07T09:46:22.620" v="9445" actId="20577"/>
          <ac:graphicFrameMkLst>
            <pc:docMk/>
            <pc:sldMk cId="676808776" sldId="304"/>
            <ac:graphicFrameMk id="8" creationId="{B93E0682-23F5-27DE-00C2-FB14891DB010}"/>
          </ac:graphicFrameMkLst>
        </pc:graphicFrameChg>
        <pc:picChg chg="add mod ord">
          <ac:chgData name="Daniel Kallehave Kristensen (dkk - Årsvikar - D64 - HOGYM)" userId="fe73e53c-8e9b-4c6b-88fd-1de9365200de" providerId="ADAL" clId="{E9C57AAA-5AD8-410E-9002-96FCF211C15D}" dt="2026-01-07T09:43:33.621" v="9402" actId="167"/>
          <ac:picMkLst>
            <pc:docMk/>
            <pc:sldMk cId="676808776" sldId="304"/>
            <ac:picMk id="3" creationId="{6B7E09B1-FC8C-7988-FFCC-0060711E664E}"/>
          </ac:picMkLst>
        </pc:picChg>
      </pc:sldChg>
      <pc:sldChg chg="addSp delSp modSp new mod ord">
        <pc:chgData name="Daniel Kallehave Kristensen (dkk - Årsvikar - D64 - HOGYM)" userId="fe73e53c-8e9b-4c6b-88fd-1de9365200de" providerId="ADAL" clId="{E9C57AAA-5AD8-410E-9002-96FCF211C15D}" dt="2026-01-07T10:49:24.901" v="10600" actId="20577"/>
        <pc:sldMkLst>
          <pc:docMk/>
          <pc:sldMk cId="2006661079" sldId="305"/>
        </pc:sldMkLst>
        <pc:spChg chg="mod">
          <ac:chgData name="Daniel Kallehave Kristensen (dkk - Årsvikar - D64 - HOGYM)" userId="fe73e53c-8e9b-4c6b-88fd-1de9365200de" providerId="ADAL" clId="{E9C57AAA-5AD8-410E-9002-96FCF211C15D}" dt="2026-01-07T09:05:16.472" v="8869" actId="20577"/>
          <ac:spMkLst>
            <pc:docMk/>
            <pc:sldMk cId="2006661079" sldId="305"/>
            <ac:spMk id="2" creationId="{63C93690-E5BC-E135-4E1E-55E42C4564C7}"/>
          </ac:spMkLst>
        </pc:spChg>
        <pc:spChg chg="add mod">
          <ac:chgData name="Daniel Kallehave Kristensen (dkk - Årsvikar - D64 - HOGYM)" userId="fe73e53c-8e9b-4c6b-88fd-1de9365200de" providerId="ADAL" clId="{E9C57AAA-5AD8-410E-9002-96FCF211C15D}" dt="2026-01-07T09:31:07.439" v="9278" actId="207"/>
          <ac:spMkLst>
            <pc:docMk/>
            <pc:sldMk cId="2006661079" sldId="305"/>
            <ac:spMk id="11" creationId="{21109881-29FD-C735-BF45-D75E2C72EEB7}"/>
          </ac:spMkLst>
        </pc:spChg>
        <pc:spChg chg="add mod">
          <ac:chgData name="Daniel Kallehave Kristensen (dkk - Årsvikar - D64 - HOGYM)" userId="fe73e53c-8e9b-4c6b-88fd-1de9365200de" providerId="ADAL" clId="{E9C57AAA-5AD8-410E-9002-96FCF211C15D}" dt="2026-01-07T09:39:19.560" v="9341" actId="20577"/>
          <ac:spMkLst>
            <pc:docMk/>
            <pc:sldMk cId="2006661079" sldId="305"/>
            <ac:spMk id="13" creationId="{B5D46E87-CA15-4191-EF34-7CA47EF27C3D}"/>
          </ac:spMkLst>
        </pc:spChg>
        <pc:graphicFrameChg chg="add mod modGraphic">
          <ac:chgData name="Daniel Kallehave Kristensen (dkk - Årsvikar - D64 - HOGYM)" userId="fe73e53c-8e9b-4c6b-88fd-1de9365200de" providerId="ADAL" clId="{E9C57AAA-5AD8-410E-9002-96FCF211C15D}" dt="2026-01-07T10:49:24.901" v="10600" actId="20577"/>
          <ac:graphicFrameMkLst>
            <pc:docMk/>
            <pc:sldMk cId="2006661079" sldId="305"/>
            <ac:graphicFrameMk id="3" creationId="{518C019F-8ACD-11E5-6C08-099F80231653}"/>
          </ac:graphicFrameMkLst>
        </pc:graphicFrameChg>
        <pc:picChg chg="add mod ord">
          <ac:chgData name="Daniel Kallehave Kristensen (dkk - Årsvikar - D64 - HOGYM)" userId="fe73e53c-8e9b-4c6b-88fd-1de9365200de" providerId="ADAL" clId="{E9C57AAA-5AD8-410E-9002-96FCF211C15D}" dt="2026-01-07T09:24:00.900" v="9016" actId="1076"/>
          <ac:picMkLst>
            <pc:docMk/>
            <pc:sldMk cId="2006661079" sldId="305"/>
            <ac:picMk id="4" creationId="{0479FAFB-3883-0438-293A-0B3855A4B3D8}"/>
          </ac:picMkLst>
        </pc:picChg>
        <pc:picChg chg="add mod ord">
          <ac:chgData name="Daniel Kallehave Kristensen (dkk - Årsvikar - D64 - HOGYM)" userId="fe73e53c-8e9b-4c6b-88fd-1de9365200de" providerId="ADAL" clId="{E9C57AAA-5AD8-410E-9002-96FCF211C15D}" dt="2026-01-07T09:23:28.462" v="9011" actId="14100"/>
          <ac:picMkLst>
            <pc:docMk/>
            <pc:sldMk cId="2006661079" sldId="305"/>
            <ac:picMk id="12" creationId="{6377A8E3-CC46-19A6-7A4A-183E7B0F8C4E}"/>
          </ac:picMkLst>
        </pc:picChg>
      </pc:sldChg>
      <pc:sldChg chg="addSp delSp modSp new mod">
        <pc:chgData name="Daniel Kallehave Kristensen (dkk - Årsvikar - D64 - HOGYM)" userId="fe73e53c-8e9b-4c6b-88fd-1de9365200de" providerId="ADAL" clId="{E9C57AAA-5AD8-410E-9002-96FCF211C15D}" dt="2026-01-26T11:13:31.393" v="11485" actId="21"/>
        <pc:sldMkLst>
          <pc:docMk/>
          <pc:sldMk cId="1262405237" sldId="306"/>
        </pc:sldMkLst>
        <pc:spChg chg="mod">
          <ac:chgData name="Daniel Kallehave Kristensen (dkk - Årsvikar - D64 - HOGYM)" userId="fe73e53c-8e9b-4c6b-88fd-1de9365200de" providerId="ADAL" clId="{E9C57AAA-5AD8-410E-9002-96FCF211C15D}" dt="2026-01-07T09:05:24.098" v="8883" actId="20577"/>
          <ac:spMkLst>
            <pc:docMk/>
            <pc:sldMk cId="1262405237" sldId="306"/>
            <ac:spMk id="2" creationId="{B7FA599C-6487-E3C2-C84A-A124EA6C7E90}"/>
          </ac:spMkLst>
        </pc:spChg>
        <pc:spChg chg="add mod">
          <ac:chgData name="Daniel Kallehave Kristensen (dkk - Årsvikar - D64 - HOGYM)" userId="fe73e53c-8e9b-4c6b-88fd-1de9365200de" providerId="ADAL" clId="{E9C57AAA-5AD8-410E-9002-96FCF211C15D}" dt="2026-01-07T09:29:42.296" v="9272" actId="1076"/>
          <ac:spMkLst>
            <pc:docMk/>
            <pc:sldMk cId="1262405237" sldId="306"/>
            <ac:spMk id="9" creationId="{9FD0FCF3-A0FF-C73E-4874-7CCE9A55C29D}"/>
          </ac:spMkLst>
        </pc:spChg>
        <pc:spChg chg="add mod">
          <ac:chgData name="Daniel Kallehave Kristensen (dkk - Årsvikar - D64 - HOGYM)" userId="fe73e53c-8e9b-4c6b-88fd-1de9365200de" providerId="ADAL" clId="{E9C57AAA-5AD8-410E-9002-96FCF211C15D}" dt="2026-01-07T09:29:55.724" v="9274" actId="1076"/>
          <ac:spMkLst>
            <pc:docMk/>
            <pc:sldMk cId="1262405237" sldId="306"/>
            <ac:spMk id="11" creationId="{F3211FF5-0E05-F937-7BC2-A799F1222D77}"/>
          </ac:spMkLst>
        </pc:spChg>
        <pc:picChg chg="add mod">
          <ac:chgData name="Daniel Kallehave Kristensen (dkk - Årsvikar - D64 - HOGYM)" userId="fe73e53c-8e9b-4c6b-88fd-1de9365200de" providerId="ADAL" clId="{E9C57AAA-5AD8-410E-9002-96FCF211C15D}" dt="2026-01-07T10:02:05.800" v="10173" actId="14100"/>
          <ac:picMkLst>
            <pc:docMk/>
            <pc:sldMk cId="1262405237" sldId="306"/>
            <ac:picMk id="6" creationId="{0DAB2243-AD30-FF77-3960-DD153AE53E50}"/>
          </ac:picMkLst>
        </pc:picChg>
        <pc:picChg chg="add mod ord">
          <ac:chgData name="Daniel Kallehave Kristensen (dkk - Årsvikar - D64 - HOGYM)" userId="fe73e53c-8e9b-4c6b-88fd-1de9365200de" providerId="ADAL" clId="{E9C57AAA-5AD8-410E-9002-96FCF211C15D}" dt="2026-01-07T09:23:36.247" v="9013" actId="167"/>
          <ac:picMkLst>
            <pc:docMk/>
            <pc:sldMk cId="1262405237" sldId="306"/>
            <ac:picMk id="12" creationId="{0C14C2A7-BF5F-ED94-4722-731B6C1202D5}"/>
          </ac:picMkLst>
        </pc:picChg>
        <pc:cxnChg chg="add mod">
          <ac:chgData name="Daniel Kallehave Kristensen (dkk - Årsvikar - D64 - HOGYM)" userId="fe73e53c-8e9b-4c6b-88fd-1de9365200de" providerId="ADAL" clId="{E9C57AAA-5AD8-410E-9002-96FCF211C15D}" dt="2026-01-07T09:29:47.168" v="9273" actId="1076"/>
          <ac:cxnSpMkLst>
            <pc:docMk/>
            <pc:sldMk cId="1262405237" sldId="306"/>
            <ac:cxnSpMk id="10" creationId="{61352998-7B21-E667-B6CA-13ED5E4B8D7D}"/>
          </ac:cxnSpMkLst>
        </pc:cxnChg>
      </pc:sldChg>
      <pc:sldChg chg="addSp modSp new mod ord">
        <pc:chgData name="Daniel Kallehave Kristensen (dkk - Årsvikar - D64 - HOGYM)" userId="fe73e53c-8e9b-4c6b-88fd-1de9365200de" providerId="ADAL" clId="{E9C57AAA-5AD8-410E-9002-96FCF211C15D}" dt="2026-01-07T11:33:08.500" v="11381" actId="20577"/>
        <pc:sldMkLst>
          <pc:docMk/>
          <pc:sldMk cId="1353669967" sldId="307"/>
        </pc:sldMkLst>
        <pc:spChg chg="mod">
          <ac:chgData name="Daniel Kallehave Kristensen (dkk - Årsvikar - D64 - HOGYM)" userId="fe73e53c-8e9b-4c6b-88fd-1de9365200de" providerId="ADAL" clId="{E9C57AAA-5AD8-410E-9002-96FCF211C15D}" dt="2026-01-07T11:15:49.643" v="10644" actId="20577"/>
          <ac:spMkLst>
            <pc:docMk/>
            <pc:sldMk cId="1353669967" sldId="307"/>
            <ac:spMk id="2" creationId="{E5C571E7-7477-1874-52A1-87D4D98827BC}"/>
          </ac:spMkLst>
        </pc:spChg>
        <pc:spChg chg="add mod">
          <ac:chgData name="Daniel Kallehave Kristensen (dkk - Årsvikar - D64 - HOGYM)" userId="fe73e53c-8e9b-4c6b-88fd-1de9365200de" providerId="ADAL" clId="{E9C57AAA-5AD8-410E-9002-96FCF211C15D}" dt="2026-01-07T11:33:08.500" v="11381" actId="20577"/>
          <ac:spMkLst>
            <pc:docMk/>
            <pc:sldMk cId="1353669967" sldId="307"/>
            <ac:spMk id="3" creationId="{94AC9DA7-E2C7-825D-0FB0-6E44E3608133}"/>
          </ac:spMkLst>
        </pc:spChg>
        <pc:picChg chg="add mod ord">
          <ac:chgData name="Daniel Kallehave Kristensen (dkk - Årsvikar - D64 - HOGYM)" userId="fe73e53c-8e9b-4c6b-88fd-1de9365200de" providerId="ADAL" clId="{E9C57AAA-5AD8-410E-9002-96FCF211C15D}" dt="2026-01-07T11:30:26.737" v="11358" actId="14100"/>
          <ac:picMkLst>
            <pc:docMk/>
            <pc:sldMk cId="1353669967" sldId="307"/>
            <ac:picMk id="4" creationId="{2920A50C-C858-82E6-98C7-F8415C090301}"/>
          </ac:picMkLst>
        </pc:picChg>
      </pc:sldChg>
      <pc:sldChg chg="addSp delSp modSp new mod">
        <pc:chgData name="Daniel Kallehave Kristensen (dkk - Årsvikar - D64 - HOGYM)" userId="fe73e53c-8e9b-4c6b-88fd-1de9365200de" providerId="ADAL" clId="{E9C57AAA-5AD8-410E-9002-96FCF211C15D}" dt="2026-02-02T09:08:16.821" v="11512" actId="2710"/>
        <pc:sldMkLst>
          <pc:docMk/>
          <pc:sldMk cId="1767806153" sldId="308"/>
        </pc:sldMkLst>
        <pc:spChg chg="mod">
          <ac:chgData name="Daniel Kallehave Kristensen (dkk - Årsvikar - D64 - HOGYM)" userId="fe73e53c-8e9b-4c6b-88fd-1de9365200de" providerId="ADAL" clId="{E9C57AAA-5AD8-410E-9002-96FCF211C15D}" dt="2026-01-26T11:13:44.705" v="11489" actId="20577"/>
          <ac:spMkLst>
            <pc:docMk/>
            <pc:sldMk cId="1767806153" sldId="308"/>
            <ac:spMk id="2" creationId="{9D45099D-134B-AEC2-FA08-D9C9A8FE193C}"/>
          </ac:spMkLst>
        </pc:spChg>
        <pc:spChg chg="add mod">
          <ac:chgData name="Daniel Kallehave Kristensen (dkk - Årsvikar - D64 - HOGYM)" userId="fe73e53c-8e9b-4c6b-88fd-1de9365200de" providerId="ADAL" clId="{E9C57AAA-5AD8-410E-9002-96FCF211C15D}" dt="2026-02-02T09:08:16.821" v="11512" actId="2710"/>
          <ac:spMkLst>
            <pc:docMk/>
            <pc:sldMk cId="1767806153" sldId="308"/>
            <ac:spMk id="3" creationId="{756FC3C8-B4FB-8ECC-2EBB-D01359026EBF}"/>
          </ac:spMkLst>
        </pc:spChg>
        <pc:picChg chg="add mod ord">
          <ac:chgData name="Daniel Kallehave Kristensen (dkk - Årsvikar - D64 - HOGYM)" userId="fe73e53c-8e9b-4c6b-88fd-1de9365200de" providerId="ADAL" clId="{E9C57AAA-5AD8-410E-9002-96FCF211C15D}" dt="2026-01-26T11:14:07.771" v="11496" actId="167"/>
          <ac:picMkLst>
            <pc:docMk/>
            <pc:sldMk cId="1767806153" sldId="308"/>
            <ac:picMk id="6" creationId="{8A3B07B7-901C-D148-4764-E8BD4DE90E64}"/>
          </ac:picMkLst>
        </pc:picChg>
        <pc:picChg chg="add mod">
          <ac:chgData name="Daniel Kallehave Kristensen (dkk - Årsvikar - D64 - HOGYM)" userId="fe73e53c-8e9b-4c6b-88fd-1de9365200de" providerId="ADAL" clId="{E9C57AAA-5AD8-410E-9002-96FCF211C15D}" dt="2026-01-26T11:15:17.310" v="11503" actId="1076"/>
          <ac:picMkLst>
            <pc:docMk/>
            <pc:sldMk cId="1767806153" sldId="308"/>
            <ac:picMk id="8" creationId="{C498D6E3-59E9-A576-DD9F-FBA5B57D3A70}"/>
          </ac:picMkLst>
        </pc:picChg>
      </pc:sldChg>
    </pc:docChg>
  </pc:docChgLst>
</pc:chgInfo>
</file>

<file path=ppt/diagrams/_rels/data5.xml.rels><?xml version="1.0" encoding="UTF-8" standalone="yes"?>
<Relationships xmlns="http://schemas.openxmlformats.org/package/2006/relationships"><Relationship Id="rId1" Type="http://schemas.openxmlformats.org/officeDocument/2006/relationships/image" Target="../media/image27.jpeg"/></Relationships>
</file>

<file path=ppt/diagrams/_rels/data6.xml.rels><?xml version="1.0" encoding="UTF-8" standalone="yes"?>
<Relationships xmlns="http://schemas.openxmlformats.org/package/2006/relationships"><Relationship Id="rId1" Type="http://schemas.openxmlformats.org/officeDocument/2006/relationships/image" Target="../media/image27.jpe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48F878-74BE-4CBE-B671-4FCF35D4C04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da-DK"/>
        </a:p>
      </dgm:t>
    </dgm:pt>
    <dgm:pt modelId="{196F4773-216E-4E5A-91E6-2D41AAB9ED9C}">
      <dgm:prSet phldrT="[Tekst]" phldr="0"/>
      <dgm:spPr/>
      <dgm:t>
        <a:bodyPr/>
        <a:lstStyle/>
        <a:p>
          <a:r>
            <a:rPr lang="da-DK" dirty="0"/>
            <a:t>Input (dig)</a:t>
          </a:r>
        </a:p>
        <a:p>
          <a:r>
            <a:rPr lang="da-DK" dirty="0"/>
            <a:t>Faglige overvejelser</a:t>
          </a:r>
        </a:p>
      </dgm:t>
    </dgm:pt>
    <dgm:pt modelId="{6E73D2AD-C067-405B-A23F-4F3055BA641C}" type="parTrans" cxnId="{F6289A11-81D2-40B3-A9A3-090CE3B2A8F3}">
      <dgm:prSet/>
      <dgm:spPr/>
      <dgm:t>
        <a:bodyPr/>
        <a:lstStyle/>
        <a:p>
          <a:endParaRPr lang="da-DK"/>
        </a:p>
      </dgm:t>
    </dgm:pt>
    <dgm:pt modelId="{30507F1C-3D64-429B-9A7F-5DB1A1721EEA}" type="sibTrans" cxnId="{F6289A11-81D2-40B3-A9A3-090CE3B2A8F3}">
      <dgm:prSet/>
      <dgm:spPr/>
      <dgm:t>
        <a:bodyPr/>
        <a:lstStyle/>
        <a:p>
          <a:endParaRPr lang="da-DK"/>
        </a:p>
      </dgm:t>
    </dgm:pt>
    <dgm:pt modelId="{2444C45A-F9F3-41C1-A8E2-F7D9B4913390}">
      <dgm:prSet/>
      <dgm:spPr/>
      <dgm:t>
        <a:bodyPr/>
        <a:lstStyle/>
        <a:p>
          <a:r>
            <a:rPr lang="da-DK" dirty="0"/>
            <a:t>Din vejleder</a:t>
          </a:r>
        </a:p>
      </dgm:t>
    </dgm:pt>
    <dgm:pt modelId="{3A946DC7-8485-4B83-89D3-6107F134E513}" type="parTrans" cxnId="{730659C2-F948-4EFC-81EF-9020A8359CE2}">
      <dgm:prSet/>
      <dgm:spPr/>
      <dgm:t>
        <a:bodyPr/>
        <a:lstStyle/>
        <a:p>
          <a:endParaRPr lang="da-DK"/>
        </a:p>
      </dgm:t>
    </dgm:pt>
    <dgm:pt modelId="{F35EE60E-05FA-4C07-B73F-1D5892B42EF3}" type="sibTrans" cxnId="{730659C2-F948-4EFC-81EF-9020A8359CE2}">
      <dgm:prSet/>
      <dgm:spPr/>
      <dgm:t>
        <a:bodyPr/>
        <a:lstStyle/>
        <a:p>
          <a:endParaRPr lang="da-DK"/>
        </a:p>
      </dgm:t>
    </dgm:pt>
    <dgm:pt modelId="{BF1C9C8A-B607-41EE-BA88-E78657F0F86E}">
      <dgm:prSet/>
      <dgm:spPr/>
      <dgm:t>
        <a:bodyPr/>
        <a:lstStyle/>
        <a:p>
          <a:r>
            <a:rPr lang="da-DK" dirty="0"/>
            <a:t>Output (læren)</a:t>
          </a:r>
        </a:p>
        <a:p>
          <a:r>
            <a:rPr lang="da-DK" dirty="0"/>
            <a:t>Problemformulering</a:t>
          </a:r>
        </a:p>
      </dgm:t>
    </dgm:pt>
    <dgm:pt modelId="{818ED083-EBF5-4274-8A47-3396088BEC04}" type="parTrans" cxnId="{E30485E4-14F0-4FD8-A883-1A59E9365E17}">
      <dgm:prSet/>
      <dgm:spPr/>
      <dgm:t>
        <a:bodyPr/>
        <a:lstStyle/>
        <a:p>
          <a:endParaRPr lang="da-DK"/>
        </a:p>
      </dgm:t>
    </dgm:pt>
    <dgm:pt modelId="{191222BD-5578-4B3B-BDCB-2EB5F74B0EFF}" type="sibTrans" cxnId="{E30485E4-14F0-4FD8-A883-1A59E9365E17}">
      <dgm:prSet/>
      <dgm:spPr/>
      <dgm:t>
        <a:bodyPr/>
        <a:lstStyle/>
        <a:p>
          <a:endParaRPr lang="da-DK"/>
        </a:p>
      </dgm:t>
    </dgm:pt>
    <dgm:pt modelId="{4DD8E44B-934A-4E57-8D13-E7235B352141}" type="pres">
      <dgm:prSet presAssocID="{5948F878-74BE-4CBE-B671-4FCF35D4C049}" presName="CompostProcess" presStyleCnt="0">
        <dgm:presLayoutVars>
          <dgm:dir/>
          <dgm:resizeHandles val="exact"/>
        </dgm:presLayoutVars>
      </dgm:prSet>
      <dgm:spPr/>
    </dgm:pt>
    <dgm:pt modelId="{FFABA620-E4F7-40C4-8214-D5895E8FCCB5}" type="pres">
      <dgm:prSet presAssocID="{5948F878-74BE-4CBE-B671-4FCF35D4C049}" presName="arrow" presStyleLbl="bgShp" presStyleIdx="0" presStyleCnt="1"/>
      <dgm:spPr/>
    </dgm:pt>
    <dgm:pt modelId="{1C6864C4-6D98-4ED8-9CAD-A8DCCD645330}" type="pres">
      <dgm:prSet presAssocID="{5948F878-74BE-4CBE-B671-4FCF35D4C049}" presName="linearProcess" presStyleCnt="0"/>
      <dgm:spPr/>
    </dgm:pt>
    <dgm:pt modelId="{AE5522CF-D88B-45DD-995D-7831C2E56A4F}" type="pres">
      <dgm:prSet presAssocID="{196F4773-216E-4E5A-91E6-2D41AAB9ED9C}" presName="textNode" presStyleLbl="node1" presStyleIdx="0" presStyleCnt="3">
        <dgm:presLayoutVars>
          <dgm:bulletEnabled val="1"/>
        </dgm:presLayoutVars>
      </dgm:prSet>
      <dgm:spPr/>
    </dgm:pt>
    <dgm:pt modelId="{F94BB1C0-D4DD-4F34-B229-DF9D9A784273}" type="pres">
      <dgm:prSet presAssocID="{30507F1C-3D64-429B-9A7F-5DB1A1721EEA}" presName="sibTrans" presStyleCnt="0"/>
      <dgm:spPr/>
    </dgm:pt>
    <dgm:pt modelId="{4FDC1FE6-0CAD-469D-9331-766061533A39}" type="pres">
      <dgm:prSet presAssocID="{2444C45A-F9F3-41C1-A8E2-F7D9B4913390}" presName="textNode" presStyleLbl="node1" presStyleIdx="1" presStyleCnt="3">
        <dgm:presLayoutVars>
          <dgm:bulletEnabled val="1"/>
        </dgm:presLayoutVars>
      </dgm:prSet>
      <dgm:spPr/>
    </dgm:pt>
    <dgm:pt modelId="{2D641717-0F96-4BF8-8A06-C5BA4653F3E9}" type="pres">
      <dgm:prSet presAssocID="{F35EE60E-05FA-4C07-B73F-1D5892B42EF3}" presName="sibTrans" presStyleCnt="0"/>
      <dgm:spPr/>
    </dgm:pt>
    <dgm:pt modelId="{7F29BA32-C488-44B4-BE94-42CEB6807548}" type="pres">
      <dgm:prSet presAssocID="{BF1C9C8A-B607-41EE-BA88-E78657F0F86E}" presName="textNode" presStyleLbl="node1" presStyleIdx="2" presStyleCnt="3">
        <dgm:presLayoutVars>
          <dgm:bulletEnabled val="1"/>
        </dgm:presLayoutVars>
      </dgm:prSet>
      <dgm:spPr/>
    </dgm:pt>
  </dgm:ptLst>
  <dgm:cxnLst>
    <dgm:cxn modelId="{EFBD4404-6651-4B8C-9DE6-6B7C7EF36087}" type="presOf" srcId="{5948F878-74BE-4CBE-B671-4FCF35D4C049}" destId="{4DD8E44B-934A-4E57-8D13-E7235B352141}" srcOrd="0" destOrd="0" presId="urn:microsoft.com/office/officeart/2005/8/layout/hProcess9"/>
    <dgm:cxn modelId="{3521690E-997F-413B-827B-DF6761FA6114}" type="presOf" srcId="{196F4773-216E-4E5A-91E6-2D41AAB9ED9C}" destId="{AE5522CF-D88B-45DD-995D-7831C2E56A4F}" srcOrd="0" destOrd="0" presId="urn:microsoft.com/office/officeart/2005/8/layout/hProcess9"/>
    <dgm:cxn modelId="{F6289A11-81D2-40B3-A9A3-090CE3B2A8F3}" srcId="{5948F878-74BE-4CBE-B671-4FCF35D4C049}" destId="{196F4773-216E-4E5A-91E6-2D41AAB9ED9C}" srcOrd="0" destOrd="0" parTransId="{6E73D2AD-C067-405B-A23F-4F3055BA641C}" sibTransId="{30507F1C-3D64-429B-9A7F-5DB1A1721EEA}"/>
    <dgm:cxn modelId="{730659C2-F948-4EFC-81EF-9020A8359CE2}" srcId="{5948F878-74BE-4CBE-B671-4FCF35D4C049}" destId="{2444C45A-F9F3-41C1-A8E2-F7D9B4913390}" srcOrd="1" destOrd="0" parTransId="{3A946DC7-8485-4B83-89D3-6107F134E513}" sibTransId="{F35EE60E-05FA-4C07-B73F-1D5892B42EF3}"/>
    <dgm:cxn modelId="{516FF2E0-6130-41BE-8B1D-D02201585B80}" type="presOf" srcId="{2444C45A-F9F3-41C1-A8E2-F7D9B4913390}" destId="{4FDC1FE6-0CAD-469D-9331-766061533A39}" srcOrd="0" destOrd="0" presId="urn:microsoft.com/office/officeart/2005/8/layout/hProcess9"/>
    <dgm:cxn modelId="{E30485E4-14F0-4FD8-A883-1A59E9365E17}" srcId="{5948F878-74BE-4CBE-B671-4FCF35D4C049}" destId="{BF1C9C8A-B607-41EE-BA88-E78657F0F86E}" srcOrd="2" destOrd="0" parTransId="{818ED083-EBF5-4274-8A47-3396088BEC04}" sibTransId="{191222BD-5578-4B3B-BDCB-2EB5F74B0EFF}"/>
    <dgm:cxn modelId="{C6B97EFA-6B09-41A9-8D2E-8A5494BE0BEE}" type="presOf" srcId="{BF1C9C8A-B607-41EE-BA88-E78657F0F86E}" destId="{7F29BA32-C488-44B4-BE94-42CEB6807548}" srcOrd="0" destOrd="0" presId="urn:microsoft.com/office/officeart/2005/8/layout/hProcess9"/>
    <dgm:cxn modelId="{DEEAFA9D-11B3-4FD3-A547-8AA327F1EA29}" type="presParOf" srcId="{4DD8E44B-934A-4E57-8D13-E7235B352141}" destId="{FFABA620-E4F7-40C4-8214-D5895E8FCCB5}" srcOrd="0" destOrd="0" presId="urn:microsoft.com/office/officeart/2005/8/layout/hProcess9"/>
    <dgm:cxn modelId="{04BABC3B-B3F5-4FDA-8AC5-00D652542B98}" type="presParOf" srcId="{4DD8E44B-934A-4E57-8D13-E7235B352141}" destId="{1C6864C4-6D98-4ED8-9CAD-A8DCCD645330}" srcOrd="1" destOrd="0" presId="urn:microsoft.com/office/officeart/2005/8/layout/hProcess9"/>
    <dgm:cxn modelId="{378B57C5-E30F-4B18-B2E8-596427AC4BF5}" type="presParOf" srcId="{1C6864C4-6D98-4ED8-9CAD-A8DCCD645330}" destId="{AE5522CF-D88B-45DD-995D-7831C2E56A4F}" srcOrd="0" destOrd="0" presId="urn:microsoft.com/office/officeart/2005/8/layout/hProcess9"/>
    <dgm:cxn modelId="{564766C8-53A1-4592-8C38-F388560D52A7}" type="presParOf" srcId="{1C6864C4-6D98-4ED8-9CAD-A8DCCD645330}" destId="{F94BB1C0-D4DD-4F34-B229-DF9D9A784273}" srcOrd="1" destOrd="0" presId="urn:microsoft.com/office/officeart/2005/8/layout/hProcess9"/>
    <dgm:cxn modelId="{741BC537-1133-4634-A7C5-B145FF42E2C5}" type="presParOf" srcId="{1C6864C4-6D98-4ED8-9CAD-A8DCCD645330}" destId="{4FDC1FE6-0CAD-469D-9331-766061533A39}" srcOrd="2" destOrd="0" presId="urn:microsoft.com/office/officeart/2005/8/layout/hProcess9"/>
    <dgm:cxn modelId="{D666AA0D-874A-4724-8FC9-A66FD4D12A76}" type="presParOf" srcId="{1C6864C4-6D98-4ED8-9CAD-A8DCCD645330}" destId="{2D641717-0F96-4BF8-8A06-C5BA4653F3E9}" srcOrd="3" destOrd="0" presId="urn:microsoft.com/office/officeart/2005/8/layout/hProcess9"/>
    <dgm:cxn modelId="{54E555F5-D51A-47BD-BE19-BCCF8991BCBA}" type="presParOf" srcId="{1C6864C4-6D98-4ED8-9CAD-A8DCCD645330}" destId="{7F29BA32-C488-44B4-BE94-42CEB680754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2522BB-F069-43A2-89B6-C318FB1A6E4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949DA1E-50A0-44E1-8289-318AECE9DAB4}">
      <dgm:prSet/>
      <dgm:spPr/>
      <dgm:t>
        <a:bodyPr/>
        <a:lstStyle/>
        <a:p>
          <a:pPr>
            <a:buFontTx/>
            <a:buChar char="-"/>
          </a:pPr>
          <a:r>
            <a:rPr lang="da-DK" dirty="0"/>
            <a:t>Anderledes balance mellem de taksonomiske niveauer</a:t>
          </a:r>
          <a:endParaRPr lang="en-US" dirty="0"/>
        </a:p>
      </dgm:t>
    </dgm:pt>
    <dgm:pt modelId="{9A36D777-7492-4041-9BBE-7CE257BC33B6}" type="parTrans" cxnId="{7A92F9C3-DB13-4ECD-BCC9-15B3CC740200}">
      <dgm:prSet/>
      <dgm:spPr/>
      <dgm:t>
        <a:bodyPr/>
        <a:lstStyle/>
        <a:p>
          <a:endParaRPr lang="en-US"/>
        </a:p>
      </dgm:t>
    </dgm:pt>
    <dgm:pt modelId="{4C253E8E-AE7E-480E-B260-4D6E5B6F876B}" type="sibTrans" cxnId="{7A92F9C3-DB13-4ECD-BCC9-15B3CC740200}">
      <dgm:prSet/>
      <dgm:spPr/>
      <dgm:t>
        <a:bodyPr/>
        <a:lstStyle/>
        <a:p>
          <a:endParaRPr lang="en-US"/>
        </a:p>
      </dgm:t>
    </dgm:pt>
    <dgm:pt modelId="{A4AF9653-7378-45B2-B161-B60C35E0ADCB}">
      <dgm:prSet/>
      <dgm:spPr/>
      <dgm:t>
        <a:bodyPr/>
        <a:lstStyle/>
        <a:p>
          <a:r>
            <a:rPr lang="da-DK" dirty="0"/>
            <a:t>Analyse består i at besvare en projekt opgave</a:t>
          </a:r>
          <a:endParaRPr lang="en-US" dirty="0"/>
        </a:p>
      </dgm:t>
    </dgm:pt>
    <dgm:pt modelId="{F941814D-73A8-4B75-B2DA-787FD37506FF}" type="parTrans" cxnId="{06B93EEC-FD85-4649-8813-8C2FEB227385}">
      <dgm:prSet/>
      <dgm:spPr/>
      <dgm:t>
        <a:bodyPr/>
        <a:lstStyle/>
        <a:p>
          <a:endParaRPr lang="en-US"/>
        </a:p>
      </dgm:t>
    </dgm:pt>
    <dgm:pt modelId="{73FAAFAA-9CE4-4827-A517-40A4F21F95B9}" type="sibTrans" cxnId="{06B93EEC-FD85-4649-8813-8C2FEB227385}">
      <dgm:prSet/>
      <dgm:spPr/>
      <dgm:t>
        <a:bodyPr/>
        <a:lstStyle/>
        <a:p>
          <a:endParaRPr lang="en-US"/>
        </a:p>
      </dgm:t>
    </dgm:pt>
    <dgm:pt modelId="{19CCC426-4C8E-4E52-A2AD-E772072D3C66}">
      <dgm:prSet/>
      <dgm:spPr/>
      <dgm:t>
        <a:bodyPr/>
        <a:lstStyle/>
        <a:p>
          <a:pPr>
            <a:buFontTx/>
            <a:buChar char="-"/>
          </a:pPr>
          <a:r>
            <a:rPr lang="da-DK" dirty="0"/>
            <a:t>Resume, indledning og konklusion, har helt samme krav som i andre fag </a:t>
          </a:r>
          <a:endParaRPr lang="en-US" dirty="0"/>
        </a:p>
      </dgm:t>
    </dgm:pt>
    <dgm:pt modelId="{E0A437BC-8EB9-41B6-9CDA-5142E0CEFBCB}" type="parTrans" cxnId="{C92FAF28-E610-4248-8608-5D224EFEB4E1}">
      <dgm:prSet/>
      <dgm:spPr/>
      <dgm:t>
        <a:bodyPr/>
        <a:lstStyle/>
        <a:p>
          <a:endParaRPr lang="en-US"/>
        </a:p>
      </dgm:t>
    </dgm:pt>
    <dgm:pt modelId="{12A390E0-C75E-4643-94A5-1133677AB115}" type="sibTrans" cxnId="{C92FAF28-E610-4248-8608-5D224EFEB4E1}">
      <dgm:prSet/>
      <dgm:spPr/>
      <dgm:t>
        <a:bodyPr/>
        <a:lstStyle/>
        <a:p>
          <a:endParaRPr lang="en-US"/>
        </a:p>
      </dgm:t>
    </dgm:pt>
    <dgm:pt modelId="{2515D36F-39B0-46F4-B8F7-D1D538233F07}">
      <dgm:prSet/>
      <dgm:spPr/>
      <dgm:t>
        <a:bodyPr/>
        <a:lstStyle/>
        <a:p>
          <a:r>
            <a:rPr lang="da-DK" dirty="0"/>
            <a:t>Indholdsfortegnelse, indledning, opgavedel, konklusion og en litteraturliste</a:t>
          </a:r>
          <a:endParaRPr lang="en-US" dirty="0"/>
        </a:p>
      </dgm:t>
    </dgm:pt>
    <dgm:pt modelId="{007EB9FF-BDAB-4EBC-8C20-5309DBBD2A41}" type="parTrans" cxnId="{603B643D-E7C0-47DE-9175-EFE5575D490F}">
      <dgm:prSet/>
      <dgm:spPr/>
      <dgm:t>
        <a:bodyPr/>
        <a:lstStyle/>
        <a:p>
          <a:endParaRPr lang="en-US"/>
        </a:p>
      </dgm:t>
    </dgm:pt>
    <dgm:pt modelId="{121EE2C6-FD2B-4A82-82FE-451FA4476223}" type="sibTrans" cxnId="{603B643D-E7C0-47DE-9175-EFE5575D490F}">
      <dgm:prSet/>
      <dgm:spPr/>
      <dgm:t>
        <a:bodyPr/>
        <a:lstStyle/>
        <a:p>
          <a:endParaRPr lang="en-US"/>
        </a:p>
      </dgm:t>
    </dgm:pt>
    <dgm:pt modelId="{4BE9CDFE-4C46-47E0-A225-C61EA7235AD1}" type="pres">
      <dgm:prSet presAssocID="{862522BB-F069-43A2-89B6-C318FB1A6E46}" presName="linear" presStyleCnt="0">
        <dgm:presLayoutVars>
          <dgm:animLvl val="lvl"/>
          <dgm:resizeHandles val="exact"/>
        </dgm:presLayoutVars>
      </dgm:prSet>
      <dgm:spPr/>
    </dgm:pt>
    <dgm:pt modelId="{ED51E191-5741-4259-BB12-B87DD4987BC8}" type="pres">
      <dgm:prSet presAssocID="{D949DA1E-50A0-44E1-8289-318AECE9DAB4}" presName="parentText" presStyleLbl="node1" presStyleIdx="0" presStyleCnt="4">
        <dgm:presLayoutVars>
          <dgm:chMax val="0"/>
          <dgm:bulletEnabled val="1"/>
        </dgm:presLayoutVars>
      </dgm:prSet>
      <dgm:spPr/>
    </dgm:pt>
    <dgm:pt modelId="{1242ACDD-BE2B-4938-A22A-6A60ACA21657}" type="pres">
      <dgm:prSet presAssocID="{4C253E8E-AE7E-480E-B260-4D6E5B6F876B}" presName="spacer" presStyleCnt="0"/>
      <dgm:spPr/>
    </dgm:pt>
    <dgm:pt modelId="{E120ABD9-087B-4DE0-AFC7-15AB96EB268D}" type="pres">
      <dgm:prSet presAssocID="{A4AF9653-7378-45B2-B161-B60C35E0ADCB}" presName="parentText" presStyleLbl="node1" presStyleIdx="1" presStyleCnt="4" custLinFactNeighborX="123" custLinFactNeighborY="13136">
        <dgm:presLayoutVars>
          <dgm:chMax val="0"/>
          <dgm:bulletEnabled val="1"/>
        </dgm:presLayoutVars>
      </dgm:prSet>
      <dgm:spPr/>
    </dgm:pt>
    <dgm:pt modelId="{0341BAEA-F8E3-4721-8168-046D303B9153}" type="pres">
      <dgm:prSet presAssocID="{73FAAFAA-9CE4-4827-A517-40A4F21F95B9}" presName="spacer" presStyleCnt="0"/>
      <dgm:spPr/>
    </dgm:pt>
    <dgm:pt modelId="{9F466F1A-0C69-4683-A4E8-93C5A8BE463E}" type="pres">
      <dgm:prSet presAssocID="{2515D36F-39B0-46F4-B8F7-D1D538233F07}" presName="parentText" presStyleLbl="node1" presStyleIdx="2" presStyleCnt="4">
        <dgm:presLayoutVars>
          <dgm:chMax val="0"/>
          <dgm:bulletEnabled val="1"/>
        </dgm:presLayoutVars>
      </dgm:prSet>
      <dgm:spPr/>
    </dgm:pt>
    <dgm:pt modelId="{85C88A1A-50FF-413F-90CB-EDBC7C2213B1}" type="pres">
      <dgm:prSet presAssocID="{121EE2C6-FD2B-4A82-82FE-451FA4476223}" presName="spacer" presStyleCnt="0"/>
      <dgm:spPr/>
    </dgm:pt>
    <dgm:pt modelId="{61D85A34-BE47-4502-983E-DC1664DF57D5}" type="pres">
      <dgm:prSet presAssocID="{19CCC426-4C8E-4E52-A2AD-E772072D3C66}" presName="parentText" presStyleLbl="node1" presStyleIdx="3" presStyleCnt="4" custLinFactY="-100000" custLinFactNeighborX="-285" custLinFactNeighborY="-125066">
        <dgm:presLayoutVars>
          <dgm:chMax val="0"/>
          <dgm:bulletEnabled val="1"/>
        </dgm:presLayoutVars>
      </dgm:prSet>
      <dgm:spPr/>
    </dgm:pt>
  </dgm:ptLst>
  <dgm:cxnLst>
    <dgm:cxn modelId="{F2775107-1493-49D2-9D49-28E44D3D9634}" type="presOf" srcId="{A4AF9653-7378-45B2-B161-B60C35E0ADCB}" destId="{E120ABD9-087B-4DE0-AFC7-15AB96EB268D}" srcOrd="0" destOrd="0" presId="urn:microsoft.com/office/officeart/2005/8/layout/vList2"/>
    <dgm:cxn modelId="{C92FAF28-E610-4248-8608-5D224EFEB4E1}" srcId="{862522BB-F069-43A2-89B6-C318FB1A6E46}" destId="{19CCC426-4C8E-4E52-A2AD-E772072D3C66}" srcOrd="3" destOrd="0" parTransId="{E0A437BC-8EB9-41B6-9CDA-5142E0CEFBCB}" sibTransId="{12A390E0-C75E-4643-94A5-1133677AB115}"/>
    <dgm:cxn modelId="{603B643D-E7C0-47DE-9175-EFE5575D490F}" srcId="{862522BB-F069-43A2-89B6-C318FB1A6E46}" destId="{2515D36F-39B0-46F4-B8F7-D1D538233F07}" srcOrd="2" destOrd="0" parTransId="{007EB9FF-BDAB-4EBC-8C20-5309DBBD2A41}" sibTransId="{121EE2C6-FD2B-4A82-82FE-451FA4476223}"/>
    <dgm:cxn modelId="{5DC08361-471D-40C1-AB7E-6565F441E829}" type="presOf" srcId="{19CCC426-4C8E-4E52-A2AD-E772072D3C66}" destId="{61D85A34-BE47-4502-983E-DC1664DF57D5}" srcOrd="0" destOrd="0" presId="urn:microsoft.com/office/officeart/2005/8/layout/vList2"/>
    <dgm:cxn modelId="{4DD79A71-F256-4CCD-9068-B6144DB76269}" type="presOf" srcId="{D949DA1E-50A0-44E1-8289-318AECE9DAB4}" destId="{ED51E191-5741-4259-BB12-B87DD4987BC8}" srcOrd="0" destOrd="0" presId="urn:microsoft.com/office/officeart/2005/8/layout/vList2"/>
    <dgm:cxn modelId="{83C11572-C464-41CE-8340-3C2DC7567D18}" type="presOf" srcId="{2515D36F-39B0-46F4-B8F7-D1D538233F07}" destId="{9F466F1A-0C69-4683-A4E8-93C5A8BE463E}" srcOrd="0" destOrd="0" presId="urn:microsoft.com/office/officeart/2005/8/layout/vList2"/>
    <dgm:cxn modelId="{3CA744A1-7524-4814-8DAC-332628052421}" type="presOf" srcId="{862522BB-F069-43A2-89B6-C318FB1A6E46}" destId="{4BE9CDFE-4C46-47E0-A225-C61EA7235AD1}" srcOrd="0" destOrd="0" presId="urn:microsoft.com/office/officeart/2005/8/layout/vList2"/>
    <dgm:cxn modelId="{7A92F9C3-DB13-4ECD-BCC9-15B3CC740200}" srcId="{862522BB-F069-43A2-89B6-C318FB1A6E46}" destId="{D949DA1E-50A0-44E1-8289-318AECE9DAB4}" srcOrd="0" destOrd="0" parTransId="{9A36D777-7492-4041-9BBE-7CE257BC33B6}" sibTransId="{4C253E8E-AE7E-480E-B260-4D6E5B6F876B}"/>
    <dgm:cxn modelId="{06B93EEC-FD85-4649-8813-8C2FEB227385}" srcId="{862522BB-F069-43A2-89B6-C318FB1A6E46}" destId="{A4AF9653-7378-45B2-B161-B60C35E0ADCB}" srcOrd="1" destOrd="0" parTransId="{F941814D-73A8-4B75-B2DA-787FD37506FF}" sibTransId="{73FAAFAA-9CE4-4827-A517-40A4F21F95B9}"/>
    <dgm:cxn modelId="{3C28A5B3-D754-4060-B381-7F72E57B33DE}" type="presParOf" srcId="{4BE9CDFE-4C46-47E0-A225-C61EA7235AD1}" destId="{ED51E191-5741-4259-BB12-B87DD4987BC8}" srcOrd="0" destOrd="0" presId="urn:microsoft.com/office/officeart/2005/8/layout/vList2"/>
    <dgm:cxn modelId="{695DF2C8-A7AA-46EF-8A2B-BA3E894EA334}" type="presParOf" srcId="{4BE9CDFE-4C46-47E0-A225-C61EA7235AD1}" destId="{1242ACDD-BE2B-4938-A22A-6A60ACA21657}" srcOrd="1" destOrd="0" presId="urn:microsoft.com/office/officeart/2005/8/layout/vList2"/>
    <dgm:cxn modelId="{3C99C8E5-28B1-48E3-8418-F4FDA93B39BC}" type="presParOf" srcId="{4BE9CDFE-4C46-47E0-A225-C61EA7235AD1}" destId="{E120ABD9-087B-4DE0-AFC7-15AB96EB268D}" srcOrd="2" destOrd="0" presId="urn:microsoft.com/office/officeart/2005/8/layout/vList2"/>
    <dgm:cxn modelId="{FA1EA157-0A1C-426C-90A6-E869B427979E}" type="presParOf" srcId="{4BE9CDFE-4C46-47E0-A225-C61EA7235AD1}" destId="{0341BAEA-F8E3-4721-8168-046D303B9153}" srcOrd="3" destOrd="0" presId="urn:microsoft.com/office/officeart/2005/8/layout/vList2"/>
    <dgm:cxn modelId="{15FC2EE5-BB8C-45EB-86B8-75A6B9D302FB}" type="presParOf" srcId="{4BE9CDFE-4C46-47E0-A225-C61EA7235AD1}" destId="{9F466F1A-0C69-4683-A4E8-93C5A8BE463E}" srcOrd="4" destOrd="0" presId="urn:microsoft.com/office/officeart/2005/8/layout/vList2"/>
    <dgm:cxn modelId="{07E17425-CE17-458E-B414-DBC144DF9567}" type="presParOf" srcId="{4BE9CDFE-4C46-47E0-A225-C61EA7235AD1}" destId="{85C88A1A-50FF-413F-90CB-EDBC7C2213B1}" srcOrd="5" destOrd="0" presId="urn:microsoft.com/office/officeart/2005/8/layout/vList2"/>
    <dgm:cxn modelId="{442EF676-DE78-4989-A72C-83C9CB1A4A6A}" type="presParOf" srcId="{4BE9CDFE-4C46-47E0-A225-C61EA7235AD1}" destId="{61D85A34-BE47-4502-983E-DC1664DF57D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B9D13C-3F8B-4B03-AF63-04DD4FF8BA5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DBE76E27-0DB8-4E73-8E95-4487C12B432F}">
      <dgm:prSet phldrT="[Tekst]" custT="1"/>
      <dgm:spPr/>
      <dgm:t>
        <a:bodyPr/>
        <a:lstStyle/>
        <a:p>
          <a:pPr>
            <a:buFont typeface="Arial" panose="020B0604020202020204" pitchFamily="34" charset="0"/>
            <a:buChar char="•"/>
          </a:pPr>
          <a:r>
            <a:rPr lang="da-DK" sz="2000" b="1" i="0" u="sng" dirty="0"/>
            <a:t>YouTube</a:t>
          </a:r>
        </a:p>
        <a:p>
          <a:pPr>
            <a:buFont typeface="Arial" panose="020B0604020202020204" pitchFamily="34" charset="0"/>
            <a:buChar char="•"/>
          </a:pPr>
          <a:r>
            <a:rPr lang="da-DK" sz="1900" dirty="0"/>
            <a:t>Forklaring af beviser</a:t>
          </a:r>
        </a:p>
      </dgm:t>
    </dgm:pt>
    <dgm:pt modelId="{D91A6AC5-406B-4D61-A1FA-336A14C5289B}" type="parTrans" cxnId="{E34AA3C5-BBBC-4E18-B406-4FCEB34A9791}">
      <dgm:prSet/>
      <dgm:spPr/>
      <dgm:t>
        <a:bodyPr/>
        <a:lstStyle/>
        <a:p>
          <a:endParaRPr lang="da-DK"/>
        </a:p>
      </dgm:t>
    </dgm:pt>
    <dgm:pt modelId="{F8681129-9332-4160-8C66-5CEFC8C59241}" type="sibTrans" cxnId="{E34AA3C5-BBBC-4E18-B406-4FCEB34A9791}">
      <dgm:prSet/>
      <dgm:spPr/>
      <dgm:t>
        <a:bodyPr/>
        <a:lstStyle/>
        <a:p>
          <a:endParaRPr lang="da-DK"/>
        </a:p>
      </dgm:t>
    </dgm:pt>
    <dgm:pt modelId="{13EC26B0-9CAF-4D17-9976-B270979B5066}">
      <dgm:prSet custT="1"/>
      <dgm:spPr/>
      <dgm:t>
        <a:bodyPr/>
        <a:lstStyle/>
        <a:p>
          <a:r>
            <a:rPr lang="da-DK" sz="2000" b="1" u="sng" dirty="0"/>
            <a:t>Matematiske modeller</a:t>
          </a:r>
        </a:p>
        <a:p>
          <a:r>
            <a:rPr lang="da-DK" sz="1900" dirty="0"/>
            <a:t>Illustrerer ens forklaringer af emnet, lavede også nogle selv i GeoGebra</a:t>
          </a:r>
        </a:p>
      </dgm:t>
    </dgm:pt>
    <dgm:pt modelId="{AD3E47AD-48A4-467B-9C1B-A082C3685E43}" type="parTrans" cxnId="{812384BE-1036-43CD-90A3-4D983FCF0D11}">
      <dgm:prSet/>
      <dgm:spPr/>
      <dgm:t>
        <a:bodyPr/>
        <a:lstStyle/>
        <a:p>
          <a:endParaRPr lang="da-DK"/>
        </a:p>
      </dgm:t>
    </dgm:pt>
    <dgm:pt modelId="{BC067A5E-DDAB-4407-87CB-8808E6CAA8B5}" type="sibTrans" cxnId="{812384BE-1036-43CD-90A3-4D983FCF0D11}">
      <dgm:prSet/>
      <dgm:spPr/>
      <dgm:t>
        <a:bodyPr/>
        <a:lstStyle/>
        <a:p>
          <a:endParaRPr lang="da-DK"/>
        </a:p>
      </dgm:t>
    </dgm:pt>
    <dgm:pt modelId="{1FEF5530-D14E-430E-8C14-D4787134C31C}">
      <dgm:prSet custT="1"/>
      <dgm:spPr/>
      <dgm:t>
        <a:bodyPr/>
        <a:lstStyle/>
        <a:p>
          <a:r>
            <a:rPr lang="da-DK" sz="2000" b="1" u="sng" dirty="0"/>
            <a:t>Projektopgaver</a:t>
          </a:r>
        </a:p>
        <a:p>
          <a:r>
            <a:rPr lang="da-DK" sz="1900" dirty="0"/>
            <a:t>Brugt i diskussion til at se på hvordan optimering ellers kan anvendes</a:t>
          </a:r>
        </a:p>
      </dgm:t>
    </dgm:pt>
    <dgm:pt modelId="{F4873AAF-A2B5-439A-8536-176449295836}" type="parTrans" cxnId="{915F8E07-042B-4A71-A62E-E8A16DC80F5C}">
      <dgm:prSet/>
      <dgm:spPr/>
      <dgm:t>
        <a:bodyPr/>
        <a:lstStyle/>
        <a:p>
          <a:endParaRPr lang="da-DK"/>
        </a:p>
      </dgm:t>
    </dgm:pt>
    <dgm:pt modelId="{F3C12941-789E-4271-8D19-59E54BD7DA04}" type="sibTrans" cxnId="{915F8E07-042B-4A71-A62E-E8A16DC80F5C}">
      <dgm:prSet/>
      <dgm:spPr/>
      <dgm:t>
        <a:bodyPr/>
        <a:lstStyle/>
        <a:p>
          <a:endParaRPr lang="da-DK"/>
        </a:p>
      </dgm:t>
    </dgm:pt>
    <dgm:pt modelId="{6323EA05-0792-4CDC-A833-9AD744A8147A}">
      <dgm:prSet custT="1"/>
      <dgm:spPr/>
      <dgm:t>
        <a:bodyPr/>
        <a:lstStyle/>
        <a:p>
          <a:pPr>
            <a:buFont typeface="Arial" panose="020B0604020202020204" pitchFamily="34" charset="0"/>
            <a:buChar char="•"/>
          </a:pPr>
          <a:r>
            <a:rPr lang="da-DK" sz="2000" b="1" u="sng" dirty="0"/>
            <a:t>Matematikbøger/systime</a:t>
          </a:r>
        </a:p>
        <a:p>
          <a:pPr>
            <a:buFont typeface="Arial" panose="020B0604020202020204" pitchFamily="34" charset="0"/>
            <a:buChar char="•"/>
          </a:pPr>
          <a:r>
            <a:rPr lang="da-DK" sz="1900" dirty="0"/>
            <a:t>Matematiske beviser, historisk perspektiv og forklaring af emnet.</a:t>
          </a:r>
        </a:p>
      </dgm:t>
    </dgm:pt>
    <dgm:pt modelId="{DDA6E6AF-576B-4B50-AD6C-E81C2E855575}" type="parTrans" cxnId="{039E9316-3433-4EFA-9564-82E74C42B6A9}">
      <dgm:prSet/>
      <dgm:spPr/>
      <dgm:t>
        <a:bodyPr/>
        <a:lstStyle/>
        <a:p>
          <a:endParaRPr lang="da-DK"/>
        </a:p>
      </dgm:t>
    </dgm:pt>
    <dgm:pt modelId="{619260A8-89F8-4C08-B63B-9B8127457F82}" type="sibTrans" cxnId="{039E9316-3433-4EFA-9564-82E74C42B6A9}">
      <dgm:prSet/>
      <dgm:spPr/>
      <dgm:t>
        <a:bodyPr/>
        <a:lstStyle/>
        <a:p>
          <a:endParaRPr lang="da-DK"/>
        </a:p>
      </dgm:t>
    </dgm:pt>
    <dgm:pt modelId="{7EDE792D-228C-4A0F-B40D-5A35BF5EC78F}" type="pres">
      <dgm:prSet presAssocID="{BBB9D13C-3F8B-4B03-AF63-04DD4FF8BA5D}" presName="Name0" presStyleCnt="0">
        <dgm:presLayoutVars>
          <dgm:chMax val="7"/>
          <dgm:chPref val="7"/>
          <dgm:dir/>
        </dgm:presLayoutVars>
      </dgm:prSet>
      <dgm:spPr/>
    </dgm:pt>
    <dgm:pt modelId="{7E70EE4C-DF73-4788-A9DB-48E362C58E22}" type="pres">
      <dgm:prSet presAssocID="{BBB9D13C-3F8B-4B03-AF63-04DD4FF8BA5D}" presName="Name1" presStyleCnt="0"/>
      <dgm:spPr/>
    </dgm:pt>
    <dgm:pt modelId="{B895A0C8-499B-4417-BF8D-E59F2E801313}" type="pres">
      <dgm:prSet presAssocID="{BBB9D13C-3F8B-4B03-AF63-04DD4FF8BA5D}" presName="cycle" presStyleCnt="0"/>
      <dgm:spPr/>
    </dgm:pt>
    <dgm:pt modelId="{E2AF86E1-6989-4C2B-B0FA-E5CA8A7630A3}" type="pres">
      <dgm:prSet presAssocID="{BBB9D13C-3F8B-4B03-AF63-04DD4FF8BA5D}" presName="srcNode" presStyleLbl="node1" presStyleIdx="0" presStyleCnt="4"/>
      <dgm:spPr/>
    </dgm:pt>
    <dgm:pt modelId="{76CD6A0C-6499-4699-B0FF-1E9EF8B38245}" type="pres">
      <dgm:prSet presAssocID="{BBB9D13C-3F8B-4B03-AF63-04DD4FF8BA5D}" presName="conn" presStyleLbl="parChTrans1D2" presStyleIdx="0" presStyleCnt="1"/>
      <dgm:spPr/>
    </dgm:pt>
    <dgm:pt modelId="{0F13582D-EE9B-4AFC-A302-3AE493B9EA43}" type="pres">
      <dgm:prSet presAssocID="{BBB9D13C-3F8B-4B03-AF63-04DD4FF8BA5D}" presName="extraNode" presStyleLbl="node1" presStyleIdx="0" presStyleCnt="4"/>
      <dgm:spPr/>
    </dgm:pt>
    <dgm:pt modelId="{5BE1908A-8D14-4728-BC0F-6C536BC61F41}" type="pres">
      <dgm:prSet presAssocID="{BBB9D13C-3F8B-4B03-AF63-04DD4FF8BA5D}" presName="dstNode" presStyleLbl="node1" presStyleIdx="0" presStyleCnt="4"/>
      <dgm:spPr/>
    </dgm:pt>
    <dgm:pt modelId="{AA0C61AE-0AE4-4729-80B1-B247CA73D5E1}" type="pres">
      <dgm:prSet presAssocID="{6323EA05-0792-4CDC-A833-9AD744A8147A}" presName="text_1" presStyleLbl="node1" presStyleIdx="0" presStyleCnt="4">
        <dgm:presLayoutVars>
          <dgm:bulletEnabled val="1"/>
        </dgm:presLayoutVars>
      </dgm:prSet>
      <dgm:spPr/>
    </dgm:pt>
    <dgm:pt modelId="{C343D5B1-BD2B-4E93-82DE-97DF387814EE}" type="pres">
      <dgm:prSet presAssocID="{6323EA05-0792-4CDC-A833-9AD744A8147A}" presName="accent_1" presStyleCnt="0"/>
      <dgm:spPr/>
    </dgm:pt>
    <dgm:pt modelId="{BEAD7044-0024-4327-B1D3-D9EB4AD2B310}" type="pres">
      <dgm:prSet presAssocID="{6323EA05-0792-4CDC-A833-9AD744A8147A}" presName="accentRepeatNode" presStyleLbl="solidFgAcc1" presStyleIdx="0" presStyleCnt="4" custLinFactNeighborX="1065" custLinFactNeighborY="-534"/>
      <dgm:spPr/>
    </dgm:pt>
    <dgm:pt modelId="{6D80CD85-5FAB-4E3F-8233-3D7E45AC5B35}" type="pres">
      <dgm:prSet presAssocID="{DBE76E27-0DB8-4E73-8E95-4487C12B432F}" presName="text_2" presStyleLbl="node1" presStyleIdx="1" presStyleCnt="4">
        <dgm:presLayoutVars>
          <dgm:bulletEnabled val="1"/>
        </dgm:presLayoutVars>
      </dgm:prSet>
      <dgm:spPr/>
    </dgm:pt>
    <dgm:pt modelId="{856BFE1D-9299-454A-BC9C-8DA9F3950168}" type="pres">
      <dgm:prSet presAssocID="{DBE76E27-0DB8-4E73-8E95-4487C12B432F}" presName="accent_2" presStyleCnt="0"/>
      <dgm:spPr/>
    </dgm:pt>
    <dgm:pt modelId="{64377CD7-61CE-4BBD-93AF-166E756F49CC}" type="pres">
      <dgm:prSet presAssocID="{DBE76E27-0DB8-4E73-8E95-4487C12B432F}" presName="accentRepeatNode" presStyleLbl="solidFgAcc1" presStyleIdx="1" presStyleCnt="4"/>
      <dgm:spPr/>
    </dgm:pt>
    <dgm:pt modelId="{9387D15C-BE77-49C3-BF46-B3F93374F43D}" type="pres">
      <dgm:prSet presAssocID="{13EC26B0-9CAF-4D17-9976-B270979B5066}" presName="text_3" presStyleLbl="node1" presStyleIdx="2" presStyleCnt="4">
        <dgm:presLayoutVars>
          <dgm:bulletEnabled val="1"/>
        </dgm:presLayoutVars>
      </dgm:prSet>
      <dgm:spPr/>
    </dgm:pt>
    <dgm:pt modelId="{E7EC0784-5487-406A-BF2B-A93C22A30D42}" type="pres">
      <dgm:prSet presAssocID="{13EC26B0-9CAF-4D17-9976-B270979B5066}" presName="accent_3" presStyleCnt="0"/>
      <dgm:spPr/>
    </dgm:pt>
    <dgm:pt modelId="{DA78EEF9-A13F-45BE-BAB7-34275D20956B}" type="pres">
      <dgm:prSet presAssocID="{13EC26B0-9CAF-4D17-9976-B270979B5066}" presName="accentRepeatNode" presStyleLbl="solidFgAcc1" presStyleIdx="2" presStyleCnt="4" custLinFactNeighborX="-277" custLinFactNeighborY="-3503"/>
      <dgm:spPr/>
    </dgm:pt>
    <dgm:pt modelId="{21E78C12-2E0D-4CA4-8AA8-32B1364D1F56}" type="pres">
      <dgm:prSet presAssocID="{1FEF5530-D14E-430E-8C14-D4787134C31C}" presName="text_4" presStyleLbl="node1" presStyleIdx="3" presStyleCnt="4">
        <dgm:presLayoutVars>
          <dgm:bulletEnabled val="1"/>
        </dgm:presLayoutVars>
      </dgm:prSet>
      <dgm:spPr/>
    </dgm:pt>
    <dgm:pt modelId="{D715E64B-675C-4B61-B41F-44C4925A8602}" type="pres">
      <dgm:prSet presAssocID="{1FEF5530-D14E-430E-8C14-D4787134C31C}" presName="accent_4" presStyleCnt="0"/>
      <dgm:spPr/>
    </dgm:pt>
    <dgm:pt modelId="{451AB5FE-C4DD-4EFD-BDF5-23B2D03EB32E}" type="pres">
      <dgm:prSet presAssocID="{1FEF5530-D14E-430E-8C14-D4787134C31C}" presName="accentRepeatNode" presStyleLbl="solidFgAcc1" presStyleIdx="3" presStyleCnt="4"/>
      <dgm:spPr/>
    </dgm:pt>
  </dgm:ptLst>
  <dgm:cxnLst>
    <dgm:cxn modelId="{915F8E07-042B-4A71-A62E-E8A16DC80F5C}" srcId="{BBB9D13C-3F8B-4B03-AF63-04DD4FF8BA5D}" destId="{1FEF5530-D14E-430E-8C14-D4787134C31C}" srcOrd="3" destOrd="0" parTransId="{F4873AAF-A2B5-439A-8536-176449295836}" sibTransId="{F3C12941-789E-4271-8D19-59E54BD7DA04}"/>
    <dgm:cxn modelId="{90E83108-AD71-4B7A-98D1-F440AE4B8C69}" type="presOf" srcId="{1FEF5530-D14E-430E-8C14-D4787134C31C}" destId="{21E78C12-2E0D-4CA4-8AA8-32B1364D1F56}" srcOrd="0" destOrd="0" presId="urn:microsoft.com/office/officeart/2008/layout/VerticalCurvedList"/>
    <dgm:cxn modelId="{A6EA4A0B-7FE8-4B83-BD5A-0BBE0C4A47AB}" type="presOf" srcId="{619260A8-89F8-4C08-B63B-9B8127457F82}" destId="{76CD6A0C-6499-4699-B0FF-1E9EF8B38245}" srcOrd="0" destOrd="0" presId="urn:microsoft.com/office/officeart/2008/layout/VerticalCurvedList"/>
    <dgm:cxn modelId="{99B4AD13-C3E6-47AD-9B58-5C0DB6A5A1B4}" type="presOf" srcId="{6323EA05-0792-4CDC-A833-9AD744A8147A}" destId="{AA0C61AE-0AE4-4729-80B1-B247CA73D5E1}" srcOrd="0" destOrd="0" presId="urn:microsoft.com/office/officeart/2008/layout/VerticalCurvedList"/>
    <dgm:cxn modelId="{039E9316-3433-4EFA-9564-82E74C42B6A9}" srcId="{BBB9D13C-3F8B-4B03-AF63-04DD4FF8BA5D}" destId="{6323EA05-0792-4CDC-A833-9AD744A8147A}" srcOrd="0" destOrd="0" parTransId="{DDA6E6AF-576B-4B50-AD6C-E81C2E855575}" sibTransId="{619260A8-89F8-4C08-B63B-9B8127457F82}"/>
    <dgm:cxn modelId="{D0273C46-8ADB-48E9-9EF4-06BAE4629273}" type="presOf" srcId="{DBE76E27-0DB8-4E73-8E95-4487C12B432F}" destId="{6D80CD85-5FAB-4E3F-8233-3D7E45AC5B35}" srcOrd="0" destOrd="0" presId="urn:microsoft.com/office/officeart/2008/layout/VerticalCurvedList"/>
    <dgm:cxn modelId="{FD5EA18C-983D-4C86-A3DF-B60C9C88028F}" type="presOf" srcId="{13EC26B0-9CAF-4D17-9976-B270979B5066}" destId="{9387D15C-BE77-49C3-BF46-B3F93374F43D}" srcOrd="0" destOrd="0" presId="urn:microsoft.com/office/officeart/2008/layout/VerticalCurvedList"/>
    <dgm:cxn modelId="{812384BE-1036-43CD-90A3-4D983FCF0D11}" srcId="{BBB9D13C-3F8B-4B03-AF63-04DD4FF8BA5D}" destId="{13EC26B0-9CAF-4D17-9976-B270979B5066}" srcOrd="2" destOrd="0" parTransId="{AD3E47AD-48A4-467B-9C1B-A082C3685E43}" sibTransId="{BC067A5E-DDAB-4407-87CB-8808E6CAA8B5}"/>
    <dgm:cxn modelId="{E34AA3C5-BBBC-4E18-B406-4FCEB34A9791}" srcId="{BBB9D13C-3F8B-4B03-AF63-04DD4FF8BA5D}" destId="{DBE76E27-0DB8-4E73-8E95-4487C12B432F}" srcOrd="1" destOrd="0" parTransId="{D91A6AC5-406B-4D61-A1FA-336A14C5289B}" sibTransId="{F8681129-9332-4160-8C66-5CEFC8C59241}"/>
    <dgm:cxn modelId="{EBDDB3E0-39CC-48AE-AF16-6B0F530D6DE6}" type="presOf" srcId="{BBB9D13C-3F8B-4B03-AF63-04DD4FF8BA5D}" destId="{7EDE792D-228C-4A0F-B40D-5A35BF5EC78F}" srcOrd="0" destOrd="0" presId="urn:microsoft.com/office/officeart/2008/layout/VerticalCurvedList"/>
    <dgm:cxn modelId="{DE97D3C7-CC57-4FFD-A149-09BE8610DA37}" type="presParOf" srcId="{7EDE792D-228C-4A0F-B40D-5A35BF5EC78F}" destId="{7E70EE4C-DF73-4788-A9DB-48E362C58E22}" srcOrd="0" destOrd="0" presId="urn:microsoft.com/office/officeart/2008/layout/VerticalCurvedList"/>
    <dgm:cxn modelId="{0DFD773B-6C7D-4C18-BFD7-B9095AE6254F}" type="presParOf" srcId="{7E70EE4C-DF73-4788-A9DB-48E362C58E22}" destId="{B895A0C8-499B-4417-BF8D-E59F2E801313}" srcOrd="0" destOrd="0" presId="urn:microsoft.com/office/officeart/2008/layout/VerticalCurvedList"/>
    <dgm:cxn modelId="{5A833660-A547-4F60-9901-F9D02BF47D37}" type="presParOf" srcId="{B895A0C8-499B-4417-BF8D-E59F2E801313}" destId="{E2AF86E1-6989-4C2B-B0FA-E5CA8A7630A3}" srcOrd="0" destOrd="0" presId="urn:microsoft.com/office/officeart/2008/layout/VerticalCurvedList"/>
    <dgm:cxn modelId="{CD39A12A-1652-424A-A458-0BF0AC6C34A2}" type="presParOf" srcId="{B895A0C8-499B-4417-BF8D-E59F2E801313}" destId="{76CD6A0C-6499-4699-B0FF-1E9EF8B38245}" srcOrd="1" destOrd="0" presId="urn:microsoft.com/office/officeart/2008/layout/VerticalCurvedList"/>
    <dgm:cxn modelId="{4EC631AD-16F7-4928-99DF-E5F7285C196A}" type="presParOf" srcId="{B895A0C8-499B-4417-BF8D-E59F2E801313}" destId="{0F13582D-EE9B-4AFC-A302-3AE493B9EA43}" srcOrd="2" destOrd="0" presId="urn:microsoft.com/office/officeart/2008/layout/VerticalCurvedList"/>
    <dgm:cxn modelId="{A8952D18-7CB1-4EBE-AE71-56509EF5897E}" type="presParOf" srcId="{B895A0C8-499B-4417-BF8D-E59F2E801313}" destId="{5BE1908A-8D14-4728-BC0F-6C536BC61F41}" srcOrd="3" destOrd="0" presId="urn:microsoft.com/office/officeart/2008/layout/VerticalCurvedList"/>
    <dgm:cxn modelId="{7E532388-BD58-4364-8E80-C4AFAA933BAF}" type="presParOf" srcId="{7E70EE4C-DF73-4788-A9DB-48E362C58E22}" destId="{AA0C61AE-0AE4-4729-80B1-B247CA73D5E1}" srcOrd="1" destOrd="0" presId="urn:microsoft.com/office/officeart/2008/layout/VerticalCurvedList"/>
    <dgm:cxn modelId="{98B72962-3F8A-4E52-87A6-BAB379EEC90B}" type="presParOf" srcId="{7E70EE4C-DF73-4788-A9DB-48E362C58E22}" destId="{C343D5B1-BD2B-4E93-82DE-97DF387814EE}" srcOrd="2" destOrd="0" presId="urn:microsoft.com/office/officeart/2008/layout/VerticalCurvedList"/>
    <dgm:cxn modelId="{C3B9F78D-22B2-42DA-AEF0-656DE11E54EF}" type="presParOf" srcId="{C343D5B1-BD2B-4E93-82DE-97DF387814EE}" destId="{BEAD7044-0024-4327-B1D3-D9EB4AD2B310}" srcOrd="0" destOrd="0" presId="urn:microsoft.com/office/officeart/2008/layout/VerticalCurvedList"/>
    <dgm:cxn modelId="{7CBB3D46-35C8-4D81-BC91-A01094C393FB}" type="presParOf" srcId="{7E70EE4C-DF73-4788-A9DB-48E362C58E22}" destId="{6D80CD85-5FAB-4E3F-8233-3D7E45AC5B35}" srcOrd="3" destOrd="0" presId="urn:microsoft.com/office/officeart/2008/layout/VerticalCurvedList"/>
    <dgm:cxn modelId="{9B8E8C4E-1A30-4983-802A-17D1EAFEC4D0}" type="presParOf" srcId="{7E70EE4C-DF73-4788-A9DB-48E362C58E22}" destId="{856BFE1D-9299-454A-BC9C-8DA9F3950168}" srcOrd="4" destOrd="0" presId="urn:microsoft.com/office/officeart/2008/layout/VerticalCurvedList"/>
    <dgm:cxn modelId="{CE12786A-7623-469C-935F-0F90CBE18FAA}" type="presParOf" srcId="{856BFE1D-9299-454A-BC9C-8DA9F3950168}" destId="{64377CD7-61CE-4BBD-93AF-166E756F49CC}" srcOrd="0" destOrd="0" presId="urn:microsoft.com/office/officeart/2008/layout/VerticalCurvedList"/>
    <dgm:cxn modelId="{63746DEF-74D1-4DD1-B6F7-C0EDA0FA9EF1}" type="presParOf" srcId="{7E70EE4C-DF73-4788-A9DB-48E362C58E22}" destId="{9387D15C-BE77-49C3-BF46-B3F93374F43D}" srcOrd="5" destOrd="0" presId="urn:microsoft.com/office/officeart/2008/layout/VerticalCurvedList"/>
    <dgm:cxn modelId="{A0656D5C-680A-48EA-B75A-4FDEA23AEF3C}" type="presParOf" srcId="{7E70EE4C-DF73-4788-A9DB-48E362C58E22}" destId="{E7EC0784-5487-406A-BF2B-A93C22A30D42}" srcOrd="6" destOrd="0" presId="urn:microsoft.com/office/officeart/2008/layout/VerticalCurvedList"/>
    <dgm:cxn modelId="{F607C378-530E-4060-BC62-F8D7B759B6AF}" type="presParOf" srcId="{E7EC0784-5487-406A-BF2B-A93C22A30D42}" destId="{DA78EEF9-A13F-45BE-BAB7-34275D20956B}" srcOrd="0" destOrd="0" presId="urn:microsoft.com/office/officeart/2008/layout/VerticalCurvedList"/>
    <dgm:cxn modelId="{A50B261A-D06E-4F62-AB91-DB5E557846DA}" type="presParOf" srcId="{7E70EE4C-DF73-4788-A9DB-48E362C58E22}" destId="{21E78C12-2E0D-4CA4-8AA8-32B1364D1F56}" srcOrd="7" destOrd="0" presId="urn:microsoft.com/office/officeart/2008/layout/VerticalCurvedList"/>
    <dgm:cxn modelId="{A565528B-241E-433B-A55B-1E78537B29D7}" type="presParOf" srcId="{7E70EE4C-DF73-4788-A9DB-48E362C58E22}" destId="{D715E64B-675C-4B61-B41F-44C4925A8602}" srcOrd="8" destOrd="0" presId="urn:microsoft.com/office/officeart/2008/layout/VerticalCurvedList"/>
    <dgm:cxn modelId="{0DB46C34-9B9A-4485-9070-4A1C1442DA8B}" type="presParOf" srcId="{D715E64B-675C-4B61-B41F-44C4925A8602}" destId="{451AB5FE-C4DD-4EFD-BDF5-23B2D03EB3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2522BB-F069-43A2-89B6-C318FB1A6E4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949DA1E-50A0-44E1-8289-318AECE9DAB4}">
      <dgm:prSet/>
      <dgm:spPr/>
      <dgm:t>
        <a:bodyPr/>
        <a:lstStyle/>
        <a:p>
          <a:r>
            <a:rPr lang="da-DK"/>
            <a:t>Opgavens skal være 10-15 normalsider (2400 anslag pr. side)</a:t>
          </a:r>
          <a:endParaRPr lang="en-US"/>
        </a:p>
      </dgm:t>
    </dgm:pt>
    <dgm:pt modelId="{9A36D777-7492-4041-9BBE-7CE257BC33B6}" type="parTrans" cxnId="{7A92F9C3-DB13-4ECD-BCC9-15B3CC740200}">
      <dgm:prSet/>
      <dgm:spPr/>
      <dgm:t>
        <a:bodyPr/>
        <a:lstStyle/>
        <a:p>
          <a:endParaRPr lang="en-US"/>
        </a:p>
      </dgm:t>
    </dgm:pt>
    <dgm:pt modelId="{4C253E8E-AE7E-480E-B260-4D6E5B6F876B}" type="sibTrans" cxnId="{7A92F9C3-DB13-4ECD-BCC9-15B3CC740200}">
      <dgm:prSet/>
      <dgm:spPr/>
      <dgm:t>
        <a:bodyPr/>
        <a:lstStyle/>
        <a:p>
          <a:endParaRPr lang="en-US"/>
        </a:p>
      </dgm:t>
    </dgm:pt>
    <dgm:pt modelId="{A4AF9653-7378-45B2-B161-B60C35E0ADCB}">
      <dgm:prSet/>
      <dgm:spPr/>
      <dgm:t>
        <a:bodyPr/>
        <a:lstStyle/>
        <a:p>
          <a:r>
            <a:rPr lang="da-DK" dirty="0"/>
            <a:t>Skrives i et eller to fag (Hvoraf mindst ét skal være på mindst B- niveau)</a:t>
          </a:r>
          <a:endParaRPr lang="en-US" dirty="0"/>
        </a:p>
      </dgm:t>
    </dgm:pt>
    <dgm:pt modelId="{F941814D-73A8-4B75-B2DA-787FD37506FF}" type="parTrans" cxnId="{06B93EEC-FD85-4649-8813-8C2FEB227385}">
      <dgm:prSet/>
      <dgm:spPr/>
      <dgm:t>
        <a:bodyPr/>
        <a:lstStyle/>
        <a:p>
          <a:endParaRPr lang="en-US"/>
        </a:p>
      </dgm:t>
    </dgm:pt>
    <dgm:pt modelId="{73FAAFAA-9CE4-4827-A517-40A4F21F95B9}" type="sibTrans" cxnId="{06B93EEC-FD85-4649-8813-8C2FEB227385}">
      <dgm:prSet/>
      <dgm:spPr/>
      <dgm:t>
        <a:bodyPr/>
        <a:lstStyle/>
        <a:p>
          <a:endParaRPr lang="en-US"/>
        </a:p>
      </dgm:t>
    </dgm:pt>
    <dgm:pt modelId="{3FDC9F71-A28C-411B-B493-0C44C30B6F08}">
      <dgm:prSet/>
      <dgm:spPr/>
      <dgm:t>
        <a:bodyPr/>
        <a:lstStyle/>
        <a:p>
          <a:r>
            <a:rPr lang="da-DK" dirty="0"/>
            <a:t>Forside med opgaveformulering</a:t>
          </a:r>
          <a:endParaRPr lang="en-US" dirty="0"/>
        </a:p>
      </dgm:t>
    </dgm:pt>
    <dgm:pt modelId="{98F17214-067F-40E8-AE22-6E0F9B8BEAB5}" type="parTrans" cxnId="{533ED13E-99CE-46D3-86BC-296CC3808AD2}">
      <dgm:prSet/>
      <dgm:spPr/>
      <dgm:t>
        <a:bodyPr/>
        <a:lstStyle/>
        <a:p>
          <a:endParaRPr lang="en-US"/>
        </a:p>
      </dgm:t>
    </dgm:pt>
    <dgm:pt modelId="{5523E434-BC55-477C-8BCB-9800E7E8ED89}" type="sibTrans" cxnId="{533ED13E-99CE-46D3-86BC-296CC3808AD2}">
      <dgm:prSet/>
      <dgm:spPr/>
      <dgm:t>
        <a:bodyPr/>
        <a:lstStyle/>
        <a:p>
          <a:endParaRPr lang="en-US"/>
        </a:p>
      </dgm:t>
    </dgm:pt>
    <dgm:pt modelId="{19CCC426-4C8E-4E52-A2AD-E772072D3C66}">
      <dgm:prSet/>
      <dgm:spPr/>
      <dgm:t>
        <a:bodyPr/>
        <a:lstStyle/>
        <a:p>
          <a:r>
            <a:rPr lang="da-DK"/>
            <a:t>Resume på ca. 150 ord</a:t>
          </a:r>
          <a:endParaRPr lang="en-US"/>
        </a:p>
      </dgm:t>
    </dgm:pt>
    <dgm:pt modelId="{E0A437BC-8EB9-41B6-9CDA-5142E0CEFBCB}" type="parTrans" cxnId="{C92FAF28-E610-4248-8608-5D224EFEB4E1}">
      <dgm:prSet/>
      <dgm:spPr/>
      <dgm:t>
        <a:bodyPr/>
        <a:lstStyle/>
        <a:p>
          <a:endParaRPr lang="en-US"/>
        </a:p>
      </dgm:t>
    </dgm:pt>
    <dgm:pt modelId="{12A390E0-C75E-4643-94A5-1133677AB115}" type="sibTrans" cxnId="{C92FAF28-E610-4248-8608-5D224EFEB4E1}">
      <dgm:prSet/>
      <dgm:spPr/>
      <dgm:t>
        <a:bodyPr/>
        <a:lstStyle/>
        <a:p>
          <a:endParaRPr lang="en-US"/>
        </a:p>
      </dgm:t>
    </dgm:pt>
    <dgm:pt modelId="{2515D36F-39B0-46F4-B8F7-D1D538233F07}">
      <dgm:prSet/>
      <dgm:spPr/>
      <dgm:t>
        <a:bodyPr/>
        <a:lstStyle/>
        <a:p>
          <a:r>
            <a:rPr lang="da-DK"/>
            <a:t>Indholdsfortegnelse, indledning, opgavedel, konklusion og en litteraturliste</a:t>
          </a:r>
          <a:endParaRPr lang="en-US"/>
        </a:p>
      </dgm:t>
    </dgm:pt>
    <dgm:pt modelId="{007EB9FF-BDAB-4EBC-8C20-5309DBBD2A41}" type="parTrans" cxnId="{603B643D-E7C0-47DE-9175-EFE5575D490F}">
      <dgm:prSet/>
      <dgm:spPr/>
      <dgm:t>
        <a:bodyPr/>
        <a:lstStyle/>
        <a:p>
          <a:endParaRPr lang="en-US"/>
        </a:p>
      </dgm:t>
    </dgm:pt>
    <dgm:pt modelId="{121EE2C6-FD2B-4A82-82FE-451FA4476223}" type="sibTrans" cxnId="{603B643D-E7C0-47DE-9175-EFE5575D490F}">
      <dgm:prSet/>
      <dgm:spPr/>
      <dgm:t>
        <a:bodyPr/>
        <a:lstStyle/>
        <a:p>
          <a:endParaRPr lang="en-US"/>
        </a:p>
      </dgm:t>
    </dgm:pt>
    <dgm:pt modelId="{4BE9CDFE-4C46-47E0-A225-C61EA7235AD1}" type="pres">
      <dgm:prSet presAssocID="{862522BB-F069-43A2-89B6-C318FB1A6E46}" presName="linear" presStyleCnt="0">
        <dgm:presLayoutVars>
          <dgm:animLvl val="lvl"/>
          <dgm:resizeHandles val="exact"/>
        </dgm:presLayoutVars>
      </dgm:prSet>
      <dgm:spPr/>
    </dgm:pt>
    <dgm:pt modelId="{ED51E191-5741-4259-BB12-B87DD4987BC8}" type="pres">
      <dgm:prSet presAssocID="{D949DA1E-50A0-44E1-8289-318AECE9DAB4}" presName="parentText" presStyleLbl="node1" presStyleIdx="0" presStyleCnt="5">
        <dgm:presLayoutVars>
          <dgm:chMax val="0"/>
          <dgm:bulletEnabled val="1"/>
        </dgm:presLayoutVars>
      </dgm:prSet>
      <dgm:spPr/>
    </dgm:pt>
    <dgm:pt modelId="{1242ACDD-BE2B-4938-A22A-6A60ACA21657}" type="pres">
      <dgm:prSet presAssocID="{4C253E8E-AE7E-480E-B260-4D6E5B6F876B}" presName="spacer" presStyleCnt="0"/>
      <dgm:spPr/>
    </dgm:pt>
    <dgm:pt modelId="{E120ABD9-087B-4DE0-AFC7-15AB96EB268D}" type="pres">
      <dgm:prSet presAssocID="{A4AF9653-7378-45B2-B161-B60C35E0ADCB}" presName="parentText" presStyleLbl="node1" presStyleIdx="1" presStyleCnt="5" custLinFactNeighborX="123" custLinFactNeighborY="13136">
        <dgm:presLayoutVars>
          <dgm:chMax val="0"/>
          <dgm:bulletEnabled val="1"/>
        </dgm:presLayoutVars>
      </dgm:prSet>
      <dgm:spPr/>
    </dgm:pt>
    <dgm:pt modelId="{0341BAEA-F8E3-4721-8168-046D303B9153}" type="pres">
      <dgm:prSet presAssocID="{73FAAFAA-9CE4-4827-A517-40A4F21F95B9}" presName="spacer" presStyleCnt="0"/>
      <dgm:spPr/>
    </dgm:pt>
    <dgm:pt modelId="{5AEB7825-F0AA-4B1D-A283-68AA7219B743}" type="pres">
      <dgm:prSet presAssocID="{3FDC9F71-A28C-411B-B493-0C44C30B6F08}" presName="parentText" presStyleLbl="node1" presStyleIdx="2" presStyleCnt="5" custLinFactY="100000" custLinFactNeighborX="123" custLinFactNeighborY="142507">
        <dgm:presLayoutVars>
          <dgm:chMax val="0"/>
          <dgm:bulletEnabled val="1"/>
        </dgm:presLayoutVars>
      </dgm:prSet>
      <dgm:spPr/>
    </dgm:pt>
    <dgm:pt modelId="{33920061-3A64-4F42-BCEE-82E4529A36D6}" type="pres">
      <dgm:prSet presAssocID="{5523E434-BC55-477C-8BCB-9800E7E8ED89}" presName="spacer" presStyleCnt="0"/>
      <dgm:spPr/>
    </dgm:pt>
    <dgm:pt modelId="{61D85A34-BE47-4502-983E-DC1664DF57D5}" type="pres">
      <dgm:prSet presAssocID="{19CCC426-4C8E-4E52-A2AD-E772072D3C66}" presName="parentText" presStyleLbl="node1" presStyleIdx="3" presStyleCnt="5" custLinFactY="-98056" custLinFactNeighborX="-1753" custLinFactNeighborY="-100000">
        <dgm:presLayoutVars>
          <dgm:chMax val="0"/>
          <dgm:bulletEnabled val="1"/>
        </dgm:presLayoutVars>
      </dgm:prSet>
      <dgm:spPr/>
    </dgm:pt>
    <dgm:pt modelId="{4C68C62B-0721-45D0-B25E-317F265B1BD3}" type="pres">
      <dgm:prSet presAssocID="{12A390E0-C75E-4643-94A5-1133677AB115}" presName="spacer" presStyleCnt="0"/>
      <dgm:spPr/>
    </dgm:pt>
    <dgm:pt modelId="{9F466F1A-0C69-4683-A4E8-93C5A8BE463E}" type="pres">
      <dgm:prSet presAssocID="{2515D36F-39B0-46F4-B8F7-D1D538233F07}" presName="parentText" presStyleLbl="node1" presStyleIdx="4" presStyleCnt="5">
        <dgm:presLayoutVars>
          <dgm:chMax val="0"/>
          <dgm:bulletEnabled val="1"/>
        </dgm:presLayoutVars>
      </dgm:prSet>
      <dgm:spPr/>
    </dgm:pt>
  </dgm:ptLst>
  <dgm:cxnLst>
    <dgm:cxn modelId="{44E2AD22-568E-4A1F-A932-641A87FD82A1}" type="presOf" srcId="{19CCC426-4C8E-4E52-A2AD-E772072D3C66}" destId="{61D85A34-BE47-4502-983E-DC1664DF57D5}" srcOrd="0" destOrd="0" presId="urn:microsoft.com/office/officeart/2005/8/layout/vList2"/>
    <dgm:cxn modelId="{C92FAF28-E610-4248-8608-5D224EFEB4E1}" srcId="{862522BB-F069-43A2-89B6-C318FB1A6E46}" destId="{19CCC426-4C8E-4E52-A2AD-E772072D3C66}" srcOrd="3" destOrd="0" parTransId="{E0A437BC-8EB9-41B6-9CDA-5142E0CEFBCB}" sibTransId="{12A390E0-C75E-4643-94A5-1133677AB115}"/>
    <dgm:cxn modelId="{603B643D-E7C0-47DE-9175-EFE5575D490F}" srcId="{862522BB-F069-43A2-89B6-C318FB1A6E46}" destId="{2515D36F-39B0-46F4-B8F7-D1D538233F07}" srcOrd="4" destOrd="0" parTransId="{007EB9FF-BDAB-4EBC-8C20-5309DBBD2A41}" sibTransId="{121EE2C6-FD2B-4A82-82FE-451FA4476223}"/>
    <dgm:cxn modelId="{533ED13E-99CE-46D3-86BC-296CC3808AD2}" srcId="{862522BB-F069-43A2-89B6-C318FB1A6E46}" destId="{3FDC9F71-A28C-411B-B493-0C44C30B6F08}" srcOrd="2" destOrd="0" parTransId="{98F17214-067F-40E8-AE22-6E0F9B8BEAB5}" sibTransId="{5523E434-BC55-477C-8BCB-9800E7E8ED89}"/>
    <dgm:cxn modelId="{15E50799-F6D3-465B-B395-6F5833D153A0}" type="presOf" srcId="{2515D36F-39B0-46F4-B8F7-D1D538233F07}" destId="{9F466F1A-0C69-4683-A4E8-93C5A8BE463E}" srcOrd="0" destOrd="0" presId="urn:microsoft.com/office/officeart/2005/8/layout/vList2"/>
    <dgm:cxn modelId="{DE278C9A-0168-486B-96DE-7EA94EDCBF91}" type="presOf" srcId="{A4AF9653-7378-45B2-B161-B60C35E0ADCB}" destId="{E120ABD9-087B-4DE0-AFC7-15AB96EB268D}" srcOrd="0" destOrd="0" presId="urn:microsoft.com/office/officeart/2005/8/layout/vList2"/>
    <dgm:cxn modelId="{3CA744A1-7524-4814-8DAC-332628052421}" type="presOf" srcId="{862522BB-F069-43A2-89B6-C318FB1A6E46}" destId="{4BE9CDFE-4C46-47E0-A225-C61EA7235AD1}" srcOrd="0" destOrd="0" presId="urn:microsoft.com/office/officeart/2005/8/layout/vList2"/>
    <dgm:cxn modelId="{B04329BA-84CA-43C8-A2C8-E8FFF0EA3269}" type="presOf" srcId="{3FDC9F71-A28C-411B-B493-0C44C30B6F08}" destId="{5AEB7825-F0AA-4B1D-A283-68AA7219B743}" srcOrd="0" destOrd="0" presId="urn:microsoft.com/office/officeart/2005/8/layout/vList2"/>
    <dgm:cxn modelId="{7A92F9C3-DB13-4ECD-BCC9-15B3CC740200}" srcId="{862522BB-F069-43A2-89B6-C318FB1A6E46}" destId="{D949DA1E-50A0-44E1-8289-318AECE9DAB4}" srcOrd="0" destOrd="0" parTransId="{9A36D777-7492-4041-9BBE-7CE257BC33B6}" sibTransId="{4C253E8E-AE7E-480E-B260-4D6E5B6F876B}"/>
    <dgm:cxn modelId="{8C73BECF-15EA-452C-A0EE-A57519F8A4D9}" type="presOf" srcId="{D949DA1E-50A0-44E1-8289-318AECE9DAB4}" destId="{ED51E191-5741-4259-BB12-B87DD4987BC8}" srcOrd="0" destOrd="0" presId="urn:microsoft.com/office/officeart/2005/8/layout/vList2"/>
    <dgm:cxn modelId="{06B93EEC-FD85-4649-8813-8C2FEB227385}" srcId="{862522BB-F069-43A2-89B6-C318FB1A6E46}" destId="{A4AF9653-7378-45B2-B161-B60C35E0ADCB}" srcOrd="1" destOrd="0" parTransId="{F941814D-73A8-4B75-B2DA-787FD37506FF}" sibTransId="{73FAAFAA-9CE4-4827-A517-40A4F21F95B9}"/>
    <dgm:cxn modelId="{B34DECF3-28C8-4EA2-A690-36AF2138C6B4}" type="presParOf" srcId="{4BE9CDFE-4C46-47E0-A225-C61EA7235AD1}" destId="{ED51E191-5741-4259-BB12-B87DD4987BC8}" srcOrd="0" destOrd="0" presId="urn:microsoft.com/office/officeart/2005/8/layout/vList2"/>
    <dgm:cxn modelId="{19CDF825-E96D-4379-9291-6966495A77C7}" type="presParOf" srcId="{4BE9CDFE-4C46-47E0-A225-C61EA7235AD1}" destId="{1242ACDD-BE2B-4938-A22A-6A60ACA21657}" srcOrd="1" destOrd="0" presId="urn:microsoft.com/office/officeart/2005/8/layout/vList2"/>
    <dgm:cxn modelId="{5133BA65-85AB-4033-AE42-435B5F00A0EA}" type="presParOf" srcId="{4BE9CDFE-4C46-47E0-A225-C61EA7235AD1}" destId="{E120ABD9-087B-4DE0-AFC7-15AB96EB268D}" srcOrd="2" destOrd="0" presId="urn:microsoft.com/office/officeart/2005/8/layout/vList2"/>
    <dgm:cxn modelId="{A06C82A9-C6C1-4896-B32D-0FF2A1CA7C14}" type="presParOf" srcId="{4BE9CDFE-4C46-47E0-A225-C61EA7235AD1}" destId="{0341BAEA-F8E3-4721-8168-046D303B9153}" srcOrd="3" destOrd="0" presId="urn:microsoft.com/office/officeart/2005/8/layout/vList2"/>
    <dgm:cxn modelId="{653B8228-EB3E-4AFA-A268-81330785C8B9}" type="presParOf" srcId="{4BE9CDFE-4C46-47E0-A225-C61EA7235AD1}" destId="{5AEB7825-F0AA-4B1D-A283-68AA7219B743}" srcOrd="4" destOrd="0" presId="urn:microsoft.com/office/officeart/2005/8/layout/vList2"/>
    <dgm:cxn modelId="{94AE1EFC-6C71-43C7-886B-0F7798384BAB}" type="presParOf" srcId="{4BE9CDFE-4C46-47E0-A225-C61EA7235AD1}" destId="{33920061-3A64-4F42-BCEE-82E4529A36D6}" srcOrd="5" destOrd="0" presId="urn:microsoft.com/office/officeart/2005/8/layout/vList2"/>
    <dgm:cxn modelId="{084FBA52-02CB-4ECF-A8A2-A1511330B286}" type="presParOf" srcId="{4BE9CDFE-4C46-47E0-A225-C61EA7235AD1}" destId="{61D85A34-BE47-4502-983E-DC1664DF57D5}" srcOrd="6" destOrd="0" presId="urn:microsoft.com/office/officeart/2005/8/layout/vList2"/>
    <dgm:cxn modelId="{6815DEF6-C7FC-4C28-AD89-1469878E4A9E}" type="presParOf" srcId="{4BE9CDFE-4C46-47E0-A225-C61EA7235AD1}" destId="{4C68C62B-0721-45D0-B25E-317F265B1BD3}" srcOrd="7" destOrd="0" presId="urn:microsoft.com/office/officeart/2005/8/layout/vList2"/>
    <dgm:cxn modelId="{F2FDDDC2-4829-4693-98C8-C97813697767}" type="presParOf" srcId="{4BE9CDFE-4C46-47E0-A225-C61EA7235AD1}" destId="{9F466F1A-0C69-4683-A4E8-93C5A8BE463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DEDF32-7323-4499-9F12-8CB3C05BBA84}" type="doc">
      <dgm:prSet loTypeId="urn:microsoft.com/office/officeart/2005/8/layout/chevron1" loCatId="process" qsTypeId="urn:microsoft.com/office/officeart/2005/8/quickstyle/simple1" qsCatId="simple" csTypeId="urn:microsoft.com/office/officeart/2005/8/colors/accent1_2" csCatId="accent1" phldr="1"/>
      <dgm:spPr/>
    </dgm:pt>
    <dgm:pt modelId="{A6E7DF61-3AB5-44AF-8034-85C735D11DCE}">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r>
            <a:rPr lang="da-DK" dirty="0"/>
            <a:t>Forside </a:t>
          </a:r>
        </a:p>
      </dgm:t>
    </dgm:pt>
    <dgm:pt modelId="{C6F8C625-8ACC-4147-85C5-D78EA9309F03}" type="parTrans" cxnId="{E822EF2D-4FAE-4DF9-81B3-5509A9FE0462}">
      <dgm:prSet/>
      <dgm:spPr/>
      <dgm:t>
        <a:bodyPr/>
        <a:lstStyle/>
        <a:p>
          <a:endParaRPr lang="da-DK"/>
        </a:p>
      </dgm:t>
    </dgm:pt>
    <dgm:pt modelId="{27F8B68C-80EC-490B-9AD1-2DFB3ECE7BEE}" type="sibTrans" cxnId="{E822EF2D-4FAE-4DF9-81B3-5509A9FE0462}">
      <dgm:prSet/>
      <dgm:spPr/>
      <dgm:t>
        <a:bodyPr/>
        <a:lstStyle/>
        <a:p>
          <a:endParaRPr lang="da-DK"/>
        </a:p>
      </dgm:t>
    </dgm:pt>
    <dgm:pt modelId="{A5A3F2F2-B631-4BA2-850A-849DAC893982}">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r>
            <a:rPr lang="da-DK" dirty="0"/>
            <a:t>Redegørelse</a:t>
          </a:r>
        </a:p>
      </dgm:t>
    </dgm:pt>
    <dgm:pt modelId="{B77F13D8-56F3-456E-832B-4FE99691F84D}" type="parTrans" cxnId="{BD2143DD-801C-4225-9C73-893D8720CF6A}">
      <dgm:prSet/>
      <dgm:spPr/>
      <dgm:t>
        <a:bodyPr/>
        <a:lstStyle/>
        <a:p>
          <a:endParaRPr lang="da-DK"/>
        </a:p>
      </dgm:t>
    </dgm:pt>
    <dgm:pt modelId="{88F01CA1-19A6-4D36-B900-34E452AB1917}" type="sibTrans" cxnId="{BD2143DD-801C-4225-9C73-893D8720CF6A}">
      <dgm:prSet/>
      <dgm:spPr/>
      <dgm:t>
        <a:bodyPr/>
        <a:lstStyle/>
        <a:p>
          <a:endParaRPr lang="da-DK"/>
        </a:p>
      </dgm:t>
    </dgm:pt>
    <dgm:pt modelId="{A4BC8AD7-4380-4A0D-AD46-39F8FB0F1C05}">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r>
            <a:rPr lang="da-DK" dirty="0"/>
            <a:t>Analyse</a:t>
          </a:r>
        </a:p>
      </dgm:t>
    </dgm:pt>
    <dgm:pt modelId="{AD92280B-6387-45C4-BD12-E9B0060F0928}" type="parTrans" cxnId="{5C4CFB3D-7783-470A-8DCE-D7D2D9E5DA5D}">
      <dgm:prSet/>
      <dgm:spPr/>
      <dgm:t>
        <a:bodyPr/>
        <a:lstStyle/>
        <a:p>
          <a:endParaRPr lang="da-DK"/>
        </a:p>
      </dgm:t>
    </dgm:pt>
    <dgm:pt modelId="{ED67869D-EFE8-4D52-AB97-EE758A61783B}" type="sibTrans" cxnId="{5C4CFB3D-7783-470A-8DCE-D7D2D9E5DA5D}">
      <dgm:prSet/>
      <dgm:spPr/>
      <dgm:t>
        <a:bodyPr/>
        <a:lstStyle/>
        <a:p>
          <a:endParaRPr lang="da-DK"/>
        </a:p>
      </dgm:t>
    </dgm:pt>
    <dgm:pt modelId="{5408A163-80B5-46E8-B236-B13B7A4A1E34}" type="pres">
      <dgm:prSet presAssocID="{E4DEDF32-7323-4499-9F12-8CB3C05BBA84}" presName="Name0" presStyleCnt="0">
        <dgm:presLayoutVars>
          <dgm:dir/>
          <dgm:animLvl val="lvl"/>
          <dgm:resizeHandles val="exact"/>
        </dgm:presLayoutVars>
      </dgm:prSet>
      <dgm:spPr/>
    </dgm:pt>
    <dgm:pt modelId="{5C1D7E0F-C7DC-46B4-93BF-A55053199A90}" type="pres">
      <dgm:prSet presAssocID="{A6E7DF61-3AB5-44AF-8034-85C735D11DCE}" presName="parTxOnly" presStyleLbl="node1" presStyleIdx="0" presStyleCnt="3">
        <dgm:presLayoutVars>
          <dgm:chMax val="0"/>
          <dgm:chPref val="0"/>
          <dgm:bulletEnabled val="1"/>
        </dgm:presLayoutVars>
      </dgm:prSet>
      <dgm:spPr/>
    </dgm:pt>
    <dgm:pt modelId="{5CD552DB-99E0-43BC-84EA-F49A23A10C93}" type="pres">
      <dgm:prSet presAssocID="{27F8B68C-80EC-490B-9AD1-2DFB3ECE7BEE}" presName="parTxOnlySpace" presStyleCnt="0"/>
      <dgm:spPr/>
    </dgm:pt>
    <dgm:pt modelId="{FE2B5128-CD19-417A-8A4C-2863D68DA0F4}" type="pres">
      <dgm:prSet presAssocID="{A5A3F2F2-B631-4BA2-850A-849DAC893982}" presName="parTxOnly" presStyleLbl="node1" presStyleIdx="1" presStyleCnt="3" custLinFactNeighborX="-31713" custLinFactNeighborY="-324">
        <dgm:presLayoutVars>
          <dgm:chMax val="0"/>
          <dgm:chPref val="0"/>
          <dgm:bulletEnabled val="1"/>
        </dgm:presLayoutVars>
      </dgm:prSet>
      <dgm:spPr/>
    </dgm:pt>
    <dgm:pt modelId="{950E20BE-DC42-4BB7-A6F3-87FFE253AD96}" type="pres">
      <dgm:prSet presAssocID="{88F01CA1-19A6-4D36-B900-34E452AB1917}" presName="parTxOnlySpace" presStyleCnt="0"/>
      <dgm:spPr/>
    </dgm:pt>
    <dgm:pt modelId="{565FB274-9242-4762-AFCB-7A37A6D18D67}" type="pres">
      <dgm:prSet presAssocID="{A4BC8AD7-4380-4A0D-AD46-39F8FB0F1C05}" presName="parTxOnly" presStyleLbl="node1" presStyleIdx="2" presStyleCnt="3" custLinFactNeighborX="-41856" custLinFactNeighborY="1275">
        <dgm:presLayoutVars>
          <dgm:chMax val="0"/>
          <dgm:chPref val="0"/>
          <dgm:bulletEnabled val="1"/>
        </dgm:presLayoutVars>
      </dgm:prSet>
      <dgm:spPr/>
    </dgm:pt>
  </dgm:ptLst>
  <dgm:cxnLst>
    <dgm:cxn modelId="{E822EF2D-4FAE-4DF9-81B3-5509A9FE0462}" srcId="{E4DEDF32-7323-4499-9F12-8CB3C05BBA84}" destId="{A6E7DF61-3AB5-44AF-8034-85C735D11DCE}" srcOrd="0" destOrd="0" parTransId="{C6F8C625-8ACC-4147-85C5-D78EA9309F03}" sibTransId="{27F8B68C-80EC-490B-9AD1-2DFB3ECE7BEE}"/>
    <dgm:cxn modelId="{5C4CFB3D-7783-470A-8DCE-D7D2D9E5DA5D}" srcId="{E4DEDF32-7323-4499-9F12-8CB3C05BBA84}" destId="{A4BC8AD7-4380-4A0D-AD46-39F8FB0F1C05}" srcOrd="2" destOrd="0" parTransId="{AD92280B-6387-45C4-BD12-E9B0060F0928}" sibTransId="{ED67869D-EFE8-4D52-AB97-EE758A61783B}"/>
    <dgm:cxn modelId="{6C1C8F77-2ABE-44B7-BDD1-D40332F439CD}" type="presOf" srcId="{A4BC8AD7-4380-4A0D-AD46-39F8FB0F1C05}" destId="{565FB274-9242-4762-AFCB-7A37A6D18D67}" srcOrd="0" destOrd="0" presId="urn:microsoft.com/office/officeart/2005/8/layout/chevron1"/>
    <dgm:cxn modelId="{F3C23485-29B3-491D-A9F7-9A9B5E8F3779}" type="presOf" srcId="{A5A3F2F2-B631-4BA2-850A-849DAC893982}" destId="{FE2B5128-CD19-417A-8A4C-2863D68DA0F4}" srcOrd="0" destOrd="0" presId="urn:microsoft.com/office/officeart/2005/8/layout/chevron1"/>
    <dgm:cxn modelId="{617230C7-85B7-4857-A6D1-AE44E05A21E8}" type="presOf" srcId="{A6E7DF61-3AB5-44AF-8034-85C735D11DCE}" destId="{5C1D7E0F-C7DC-46B4-93BF-A55053199A90}" srcOrd="0" destOrd="0" presId="urn:microsoft.com/office/officeart/2005/8/layout/chevron1"/>
    <dgm:cxn modelId="{BD2143DD-801C-4225-9C73-893D8720CF6A}" srcId="{E4DEDF32-7323-4499-9F12-8CB3C05BBA84}" destId="{A5A3F2F2-B631-4BA2-850A-849DAC893982}" srcOrd="1" destOrd="0" parTransId="{B77F13D8-56F3-456E-832B-4FE99691F84D}" sibTransId="{88F01CA1-19A6-4D36-B900-34E452AB1917}"/>
    <dgm:cxn modelId="{90DEC4FA-0A2C-49EA-9A8F-3DB61C93D147}" type="presOf" srcId="{E4DEDF32-7323-4499-9F12-8CB3C05BBA84}" destId="{5408A163-80B5-46E8-B236-B13B7A4A1E34}" srcOrd="0" destOrd="0" presId="urn:microsoft.com/office/officeart/2005/8/layout/chevron1"/>
    <dgm:cxn modelId="{A4274136-F784-4778-A982-0223756D40E5}" type="presParOf" srcId="{5408A163-80B5-46E8-B236-B13B7A4A1E34}" destId="{5C1D7E0F-C7DC-46B4-93BF-A55053199A90}" srcOrd="0" destOrd="0" presId="urn:microsoft.com/office/officeart/2005/8/layout/chevron1"/>
    <dgm:cxn modelId="{B3BFF34F-1D73-4038-AF7B-80D802590CC1}" type="presParOf" srcId="{5408A163-80B5-46E8-B236-B13B7A4A1E34}" destId="{5CD552DB-99E0-43BC-84EA-F49A23A10C93}" srcOrd="1" destOrd="0" presId="urn:microsoft.com/office/officeart/2005/8/layout/chevron1"/>
    <dgm:cxn modelId="{5E3AD1DD-11BA-4A06-BCF6-AE0E4B22E051}" type="presParOf" srcId="{5408A163-80B5-46E8-B236-B13B7A4A1E34}" destId="{FE2B5128-CD19-417A-8A4C-2863D68DA0F4}" srcOrd="2" destOrd="0" presId="urn:microsoft.com/office/officeart/2005/8/layout/chevron1"/>
    <dgm:cxn modelId="{DA389F53-84FA-4E9A-A892-BBC1C4614C50}" type="presParOf" srcId="{5408A163-80B5-46E8-B236-B13B7A4A1E34}" destId="{950E20BE-DC42-4BB7-A6F3-87FFE253AD96}" srcOrd="3" destOrd="0" presId="urn:microsoft.com/office/officeart/2005/8/layout/chevron1"/>
    <dgm:cxn modelId="{53CC6EEE-757F-4D43-8AAA-3CEE64617ED8}" type="presParOf" srcId="{5408A163-80B5-46E8-B236-B13B7A4A1E34}" destId="{565FB274-9242-4762-AFCB-7A37A6D18D6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96844D-3E17-482B-A99A-A54A81D49D29}" type="doc">
      <dgm:prSet loTypeId="urn:microsoft.com/office/officeart/2005/8/layout/chevron1" loCatId="process" qsTypeId="urn:microsoft.com/office/officeart/2005/8/quickstyle/simple1" qsCatId="simple" csTypeId="urn:microsoft.com/office/officeart/2005/8/colors/accent1_2" csCatId="accent1" phldr="1"/>
      <dgm:spPr/>
    </dgm:pt>
    <dgm:pt modelId="{835D32A5-6972-47E7-A289-8E889ED9DA2F}">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r>
            <a:rPr lang="da-DK" dirty="0"/>
            <a:t>Diskussion og vurdering </a:t>
          </a:r>
        </a:p>
      </dgm:t>
    </dgm:pt>
    <dgm:pt modelId="{F9B38D60-AD6B-46EF-B6BE-B6888FE023E1}" type="parTrans" cxnId="{357189D1-2DA8-4B92-B532-132F02B2FC27}">
      <dgm:prSet/>
      <dgm:spPr/>
      <dgm:t>
        <a:bodyPr/>
        <a:lstStyle/>
        <a:p>
          <a:endParaRPr lang="da-DK"/>
        </a:p>
      </dgm:t>
    </dgm:pt>
    <dgm:pt modelId="{1D7479CA-BC73-4DCB-8E76-8AD19A74FBD1}" type="sibTrans" cxnId="{357189D1-2DA8-4B92-B532-132F02B2FC27}">
      <dgm:prSet/>
      <dgm:spPr/>
      <dgm:t>
        <a:bodyPr/>
        <a:lstStyle/>
        <a:p>
          <a:endParaRPr lang="da-DK"/>
        </a:p>
      </dgm:t>
    </dgm:pt>
    <dgm:pt modelId="{93F9CBFD-D975-4A06-891F-E3AC57643183}">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r>
            <a:rPr lang="da-DK" dirty="0"/>
            <a:t>Indledning</a:t>
          </a:r>
        </a:p>
      </dgm:t>
    </dgm:pt>
    <dgm:pt modelId="{3C4234FA-25F6-4DE6-A21E-CB5E45CC4FC6}" type="parTrans" cxnId="{F1A04F70-4003-470F-98DA-798542EBB7F8}">
      <dgm:prSet/>
      <dgm:spPr/>
      <dgm:t>
        <a:bodyPr/>
        <a:lstStyle/>
        <a:p>
          <a:endParaRPr lang="da-DK"/>
        </a:p>
      </dgm:t>
    </dgm:pt>
    <dgm:pt modelId="{A0C74EFB-25D0-44EC-8000-EC64D5F2DAF0}" type="sibTrans" cxnId="{F1A04F70-4003-470F-98DA-798542EBB7F8}">
      <dgm:prSet/>
      <dgm:spPr/>
      <dgm:t>
        <a:bodyPr/>
        <a:lstStyle/>
        <a:p>
          <a:endParaRPr lang="da-DK"/>
        </a:p>
      </dgm:t>
    </dgm:pt>
    <dgm:pt modelId="{FF2AE2BE-2276-412F-A86E-AF80733C60DA}">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r>
            <a:rPr lang="da-DK" dirty="0" err="1"/>
            <a:t>Konklussion</a:t>
          </a:r>
          <a:endParaRPr lang="da-DK" dirty="0"/>
        </a:p>
      </dgm:t>
    </dgm:pt>
    <dgm:pt modelId="{3BB0D153-BFD5-4041-9E40-0502DC6FDA5F}" type="parTrans" cxnId="{892F319A-1618-4E8C-B1E3-5931B9177F06}">
      <dgm:prSet/>
      <dgm:spPr/>
      <dgm:t>
        <a:bodyPr/>
        <a:lstStyle/>
        <a:p>
          <a:endParaRPr lang="da-DK"/>
        </a:p>
      </dgm:t>
    </dgm:pt>
    <dgm:pt modelId="{747D8754-E499-4221-8A3E-0D121AA9D15A}" type="sibTrans" cxnId="{892F319A-1618-4E8C-B1E3-5931B9177F06}">
      <dgm:prSet/>
      <dgm:spPr/>
      <dgm:t>
        <a:bodyPr/>
        <a:lstStyle/>
        <a:p>
          <a:endParaRPr lang="da-DK"/>
        </a:p>
      </dgm:t>
    </dgm:pt>
    <dgm:pt modelId="{0FB449CB-65B1-44BA-90B7-A833F72A8AD4}" type="pres">
      <dgm:prSet presAssocID="{B196844D-3E17-482B-A99A-A54A81D49D29}" presName="Name0" presStyleCnt="0">
        <dgm:presLayoutVars>
          <dgm:dir/>
          <dgm:animLvl val="lvl"/>
          <dgm:resizeHandles val="exact"/>
        </dgm:presLayoutVars>
      </dgm:prSet>
      <dgm:spPr/>
    </dgm:pt>
    <dgm:pt modelId="{E72C6A06-3C36-41C5-8F3F-A0E64F08F353}" type="pres">
      <dgm:prSet presAssocID="{835D32A5-6972-47E7-A289-8E889ED9DA2F}" presName="parTxOnly" presStyleLbl="node1" presStyleIdx="0" presStyleCnt="3" custScaleX="107878" custLinFactY="26243" custLinFactNeighborX="-33891" custLinFactNeighborY="100000">
        <dgm:presLayoutVars>
          <dgm:chMax val="0"/>
          <dgm:chPref val="0"/>
          <dgm:bulletEnabled val="1"/>
        </dgm:presLayoutVars>
      </dgm:prSet>
      <dgm:spPr/>
    </dgm:pt>
    <dgm:pt modelId="{C068FD50-8C78-41E1-BC0C-8DEB68F21017}" type="pres">
      <dgm:prSet presAssocID="{1D7479CA-BC73-4DCB-8E76-8AD19A74FBD1}" presName="parTxOnlySpace" presStyleCnt="0"/>
      <dgm:spPr/>
    </dgm:pt>
    <dgm:pt modelId="{929FF27A-E8F0-4E08-A151-7A49B9E33B3F}" type="pres">
      <dgm:prSet presAssocID="{93F9CBFD-D975-4A06-891F-E3AC57643183}" presName="parTxOnly" presStyleLbl="node1" presStyleIdx="1" presStyleCnt="3" custLinFactY="23701" custLinFactNeighborX="0" custLinFactNeighborY="100000">
        <dgm:presLayoutVars>
          <dgm:chMax val="0"/>
          <dgm:chPref val="0"/>
          <dgm:bulletEnabled val="1"/>
        </dgm:presLayoutVars>
      </dgm:prSet>
      <dgm:spPr/>
    </dgm:pt>
    <dgm:pt modelId="{829CBCDF-9736-491B-A797-4F0FBB971A65}" type="pres">
      <dgm:prSet presAssocID="{A0C74EFB-25D0-44EC-8000-EC64D5F2DAF0}" presName="parTxOnlySpace" presStyleCnt="0"/>
      <dgm:spPr/>
    </dgm:pt>
    <dgm:pt modelId="{B951982F-2E86-43E8-A3F0-5DB6AC1A9DB1}" type="pres">
      <dgm:prSet presAssocID="{FF2AE2BE-2276-412F-A86E-AF80733C60DA}" presName="parTxOnly" presStyleLbl="node1" presStyleIdx="2" presStyleCnt="3" custLinFactY="22854" custLinFactNeighborX="821" custLinFactNeighborY="100000">
        <dgm:presLayoutVars>
          <dgm:chMax val="0"/>
          <dgm:chPref val="0"/>
          <dgm:bulletEnabled val="1"/>
        </dgm:presLayoutVars>
      </dgm:prSet>
      <dgm:spPr/>
    </dgm:pt>
  </dgm:ptLst>
  <dgm:cxnLst>
    <dgm:cxn modelId="{B8EFA422-2DA6-441C-8559-FDF85C58AEB5}" type="presOf" srcId="{FF2AE2BE-2276-412F-A86E-AF80733C60DA}" destId="{B951982F-2E86-43E8-A3F0-5DB6AC1A9DB1}" srcOrd="0" destOrd="0" presId="urn:microsoft.com/office/officeart/2005/8/layout/chevron1"/>
    <dgm:cxn modelId="{F1A04F70-4003-470F-98DA-798542EBB7F8}" srcId="{B196844D-3E17-482B-A99A-A54A81D49D29}" destId="{93F9CBFD-D975-4A06-891F-E3AC57643183}" srcOrd="1" destOrd="0" parTransId="{3C4234FA-25F6-4DE6-A21E-CB5E45CC4FC6}" sibTransId="{A0C74EFB-25D0-44EC-8000-EC64D5F2DAF0}"/>
    <dgm:cxn modelId="{03DDE154-DDCC-460D-8403-97B2560945C0}" type="presOf" srcId="{B196844D-3E17-482B-A99A-A54A81D49D29}" destId="{0FB449CB-65B1-44BA-90B7-A833F72A8AD4}" srcOrd="0" destOrd="0" presId="urn:microsoft.com/office/officeart/2005/8/layout/chevron1"/>
    <dgm:cxn modelId="{031E3155-6BFB-4C54-8F21-F71BF26AB30E}" type="presOf" srcId="{93F9CBFD-D975-4A06-891F-E3AC57643183}" destId="{929FF27A-E8F0-4E08-A151-7A49B9E33B3F}" srcOrd="0" destOrd="0" presId="urn:microsoft.com/office/officeart/2005/8/layout/chevron1"/>
    <dgm:cxn modelId="{A7A9678E-0418-49C6-9403-77D6BB8D5A5F}" type="presOf" srcId="{835D32A5-6972-47E7-A289-8E889ED9DA2F}" destId="{E72C6A06-3C36-41C5-8F3F-A0E64F08F353}" srcOrd="0" destOrd="0" presId="urn:microsoft.com/office/officeart/2005/8/layout/chevron1"/>
    <dgm:cxn modelId="{892F319A-1618-4E8C-B1E3-5931B9177F06}" srcId="{B196844D-3E17-482B-A99A-A54A81D49D29}" destId="{FF2AE2BE-2276-412F-A86E-AF80733C60DA}" srcOrd="2" destOrd="0" parTransId="{3BB0D153-BFD5-4041-9E40-0502DC6FDA5F}" sibTransId="{747D8754-E499-4221-8A3E-0D121AA9D15A}"/>
    <dgm:cxn modelId="{357189D1-2DA8-4B92-B532-132F02B2FC27}" srcId="{B196844D-3E17-482B-A99A-A54A81D49D29}" destId="{835D32A5-6972-47E7-A289-8E889ED9DA2F}" srcOrd="0" destOrd="0" parTransId="{F9B38D60-AD6B-46EF-B6BE-B6888FE023E1}" sibTransId="{1D7479CA-BC73-4DCB-8E76-8AD19A74FBD1}"/>
    <dgm:cxn modelId="{C76A79B9-92C7-45F7-AE37-D7777EA78A74}" type="presParOf" srcId="{0FB449CB-65B1-44BA-90B7-A833F72A8AD4}" destId="{E72C6A06-3C36-41C5-8F3F-A0E64F08F353}" srcOrd="0" destOrd="0" presId="urn:microsoft.com/office/officeart/2005/8/layout/chevron1"/>
    <dgm:cxn modelId="{62C487AB-6D12-44BB-B739-85997531ED74}" type="presParOf" srcId="{0FB449CB-65B1-44BA-90B7-A833F72A8AD4}" destId="{C068FD50-8C78-41E1-BC0C-8DEB68F21017}" srcOrd="1" destOrd="0" presId="urn:microsoft.com/office/officeart/2005/8/layout/chevron1"/>
    <dgm:cxn modelId="{82D27816-1203-43F5-8EB8-1465CDCC34D3}" type="presParOf" srcId="{0FB449CB-65B1-44BA-90B7-A833F72A8AD4}" destId="{929FF27A-E8F0-4E08-A151-7A49B9E33B3F}" srcOrd="2" destOrd="0" presId="urn:microsoft.com/office/officeart/2005/8/layout/chevron1"/>
    <dgm:cxn modelId="{1C34114D-D135-48A5-ADC8-3138A4105368}" type="presParOf" srcId="{0FB449CB-65B1-44BA-90B7-A833F72A8AD4}" destId="{829CBCDF-9736-491B-A797-4F0FBB971A65}" srcOrd="3" destOrd="0" presId="urn:microsoft.com/office/officeart/2005/8/layout/chevron1"/>
    <dgm:cxn modelId="{95BD5E53-5D04-4A58-A149-EF2C59B1F700}" type="presParOf" srcId="{0FB449CB-65B1-44BA-90B7-A833F72A8AD4}" destId="{B951982F-2E86-43E8-A3F0-5DB6AC1A9DB1}"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4C8D24-A727-4EE1-AE35-AE6693B5C65D}" type="doc">
      <dgm:prSet loTypeId="urn:microsoft.com/office/officeart/2005/8/layout/chevron1" loCatId="process" qsTypeId="urn:microsoft.com/office/officeart/2005/8/quickstyle/simple1" qsCatId="simple" csTypeId="urn:microsoft.com/office/officeart/2005/8/colors/accent1_2" csCatId="accent1" phldr="1"/>
      <dgm:spPr/>
    </dgm:pt>
    <dgm:pt modelId="{74CFD6F1-EF7D-4A76-9A0B-A1B02F864E92}">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r>
            <a:rPr lang="da-DK" dirty="0"/>
            <a:t>Resume</a:t>
          </a:r>
        </a:p>
      </dgm:t>
    </dgm:pt>
    <dgm:pt modelId="{D4E768CB-5F83-454C-BB30-C000A447A12B}" type="parTrans" cxnId="{F1774342-EC64-4353-8E7E-9CD8B1B7C003}">
      <dgm:prSet/>
      <dgm:spPr/>
      <dgm:t>
        <a:bodyPr/>
        <a:lstStyle/>
        <a:p>
          <a:endParaRPr lang="da-DK"/>
        </a:p>
      </dgm:t>
    </dgm:pt>
    <dgm:pt modelId="{14AC7B91-FC86-4F5B-A7C6-A827A296B1B0}" type="sibTrans" cxnId="{F1774342-EC64-4353-8E7E-9CD8B1B7C003}">
      <dgm:prSet/>
      <dgm:spPr/>
      <dgm:t>
        <a:bodyPr/>
        <a:lstStyle/>
        <a:p>
          <a:endParaRPr lang="da-DK"/>
        </a:p>
      </dgm:t>
    </dgm:pt>
    <dgm:pt modelId="{43A71DCE-20B8-45C9-8496-AF063245DB99}">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r>
            <a:rPr lang="da-DK" dirty="0"/>
            <a:t>Litteratur liste og henvisninger</a:t>
          </a:r>
        </a:p>
      </dgm:t>
    </dgm:pt>
    <dgm:pt modelId="{D393567E-4E6A-438E-B75D-BCB936F7F3F8}" type="parTrans" cxnId="{310AD03C-B3FC-4BEE-9A2C-4DEACFA006DF}">
      <dgm:prSet/>
      <dgm:spPr/>
      <dgm:t>
        <a:bodyPr/>
        <a:lstStyle/>
        <a:p>
          <a:endParaRPr lang="da-DK"/>
        </a:p>
      </dgm:t>
    </dgm:pt>
    <dgm:pt modelId="{6BB34B2A-128D-418F-81F5-976CC794DC29}" type="sibTrans" cxnId="{310AD03C-B3FC-4BEE-9A2C-4DEACFA006DF}">
      <dgm:prSet/>
      <dgm:spPr/>
      <dgm:t>
        <a:bodyPr/>
        <a:lstStyle/>
        <a:p>
          <a:endParaRPr lang="da-DK"/>
        </a:p>
      </dgm:t>
    </dgm:pt>
    <dgm:pt modelId="{3BC12F2F-9A28-43F8-B89B-A49B0E9DD762}">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r>
            <a:rPr lang="da-DK" dirty="0"/>
            <a:t>Korrektur og formalia</a:t>
          </a:r>
        </a:p>
      </dgm:t>
    </dgm:pt>
    <dgm:pt modelId="{BA4FE8DB-CB48-4902-87D4-C8B604756CF9}" type="parTrans" cxnId="{417D591C-6593-4A78-98D6-0DA511EDD1C5}">
      <dgm:prSet/>
      <dgm:spPr/>
      <dgm:t>
        <a:bodyPr/>
        <a:lstStyle/>
        <a:p>
          <a:endParaRPr lang="da-DK"/>
        </a:p>
      </dgm:t>
    </dgm:pt>
    <dgm:pt modelId="{F0FA3571-9338-4840-A081-7209F3777E9D}" type="sibTrans" cxnId="{417D591C-6593-4A78-98D6-0DA511EDD1C5}">
      <dgm:prSet/>
      <dgm:spPr/>
      <dgm:t>
        <a:bodyPr/>
        <a:lstStyle/>
        <a:p>
          <a:endParaRPr lang="da-DK"/>
        </a:p>
      </dgm:t>
    </dgm:pt>
    <dgm:pt modelId="{ECD4E09E-7C43-49A0-AA18-BB490C13F53C}" type="pres">
      <dgm:prSet presAssocID="{364C8D24-A727-4EE1-AE35-AE6693B5C65D}" presName="Name0" presStyleCnt="0">
        <dgm:presLayoutVars>
          <dgm:dir/>
          <dgm:animLvl val="lvl"/>
          <dgm:resizeHandles val="exact"/>
        </dgm:presLayoutVars>
      </dgm:prSet>
      <dgm:spPr/>
    </dgm:pt>
    <dgm:pt modelId="{3BFE1177-EA77-4109-945F-4B7F21790030}" type="pres">
      <dgm:prSet presAssocID="{74CFD6F1-EF7D-4A76-9A0B-A1B02F864E92}" presName="parTxOnly" presStyleLbl="node1" presStyleIdx="0" presStyleCnt="3" custLinFactX="-2879" custLinFactY="100000" custLinFactNeighborX="-100000" custLinFactNeighborY="100256">
        <dgm:presLayoutVars>
          <dgm:chMax val="0"/>
          <dgm:chPref val="0"/>
          <dgm:bulletEnabled val="1"/>
        </dgm:presLayoutVars>
      </dgm:prSet>
      <dgm:spPr/>
    </dgm:pt>
    <dgm:pt modelId="{7334D255-A8C7-4DEC-BEF9-C87A4FF1DB00}" type="pres">
      <dgm:prSet presAssocID="{14AC7B91-FC86-4F5B-A7C6-A827A296B1B0}" presName="parTxOnlySpace" presStyleCnt="0"/>
      <dgm:spPr/>
    </dgm:pt>
    <dgm:pt modelId="{B4D8620C-BC8C-420E-A18D-EEBE8DA0AC10}" type="pres">
      <dgm:prSet presAssocID="{43A71DCE-20B8-45C9-8496-AF063245DB99}" presName="parTxOnly" presStyleLbl="node1" presStyleIdx="1" presStyleCnt="3" custLinFactY="80081" custLinFactNeighborX="31914" custLinFactNeighborY="100000">
        <dgm:presLayoutVars>
          <dgm:chMax val="0"/>
          <dgm:chPref val="0"/>
          <dgm:bulletEnabled val="1"/>
        </dgm:presLayoutVars>
      </dgm:prSet>
      <dgm:spPr/>
    </dgm:pt>
    <dgm:pt modelId="{B5B5EB66-C37C-458B-8EA6-420AB9922659}" type="pres">
      <dgm:prSet presAssocID="{6BB34B2A-128D-418F-81F5-976CC794DC29}" presName="parTxOnlySpace" presStyleCnt="0"/>
      <dgm:spPr/>
    </dgm:pt>
    <dgm:pt modelId="{DE261508-4ACB-4426-8336-6F4C7EF1B521}" type="pres">
      <dgm:prSet presAssocID="{3BC12F2F-9A28-43F8-B89B-A49B0E9DD762}" presName="parTxOnly" presStyleLbl="node1" presStyleIdx="2" presStyleCnt="3" custLinFactY="100000" custLinFactNeighborX="44058" custLinFactNeighborY="117042">
        <dgm:presLayoutVars>
          <dgm:chMax val="0"/>
          <dgm:chPref val="0"/>
          <dgm:bulletEnabled val="1"/>
        </dgm:presLayoutVars>
      </dgm:prSet>
      <dgm:spPr/>
    </dgm:pt>
  </dgm:ptLst>
  <dgm:cxnLst>
    <dgm:cxn modelId="{8CA98402-DEF2-40A5-85A6-8802F7D831C1}" type="presOf" srcId="{364C8D24-A727-4EE1-AE35-AE6693B5C65D}" destId="{ECD4E09E-7C43-49A0-AA18-BB490C13F53C}" srcOrd="0" destOrd="0" presId="urn:microsoft.com/office/officeart/2005/8/layout/chevron1"/>
    <dgm:cxn modelId="{417D591C-6593-4A78-98D6-0DA511EDD1C5}" srcId="{364C8D24-A727-4EE1-AE35-AE6693B5C65D}" destId="{3BC12F2F-9A28-43F8-B89B-A49B0E9DD762}" srcOrd="2" destOrd="0" parTransId="{BA4FE8DB-CB48-4902-87D4-C8B604756CF9}" sibTransId="{F0FA3571-9338-4840-A081-7209F3777E9D}"/>
    <dgm:cxn modelId="{310AD03C-B3FC-4BEE-9A2C-4DEACFA006DF}" srcId="{364C8D24-A727-4EE1-AE35-AE6693B5C65D}" destId="{43A71DCE-20B8-45C9-8496-AF063245DB99}" srcOrd="1" destOrd="0" parTransId="{D393567E-4E6A-438E-B75D-BCB936F7F3F8}" sibTransId="{6BB34B2A-128D-418F-81F5-976CC794DC29}"/>
    <dgm:cxn modelId="{F1774342-EC64-4353-8E7E-9CD8B1B7C003}" srcId="{364C8D24-A727-4EE1-AE35-AE6693B5C65D}" destId="{74CFD6F1-EF7D-4A76-9A0B-A1B02F864E92}" srcOrd="0" destOrd="0" parTransId="{D4E768CB-5F83-454C-BB30-C000A447A12B}" sibTransId="{14AC7B91-FC86-4F5B-A7C6-A827A296B1B0}"/>
    <dgm:cxn modelId="{3D0EC857-F756-4727-99FB-00FAE3D8FC72}" type="presOf" srcId="{43A71DCE-20B8-45C9-8496-AF063245DB99}" destId="{B4D8620C-BC8C-420E-A18D-EEBE8DA0AC10}" srcOrd="0" destOrd="0" presId="urn:microsoft.com/office/officeart/2005/8/layout/chevron1"/>
    <dgm:cxn modelId="{3F4CCDA1-0229-4B35-B8C3-32C954677196}" type="presOf" srcId="{74CFD6F1-EF7D-4A76-9A0B-A1B02F864E92}" destId="{3BFE1177-EA77-4109-945F-4B7F21790030}" srcOrd="0" destOrd="0" presId="urn:microsoft.com/office/officeart/2005/8/layout/chevron1"/>
    <dgm:cxn modelId="{9C0E57F7-85A8-41C7-8E8A-F8538626C9B7}" type="presOf" srcId="{3BC12F2F-9A28-43F8-B89B-A49B0E9DD762}" destId="{DE261508-4ACB-4426-8336-6F4C7EF1B521}" srcOrd="0" destOrd="0" presId="urn:microsoft.com/office/officeart/2005/8/layout/chevron1"/>
    <dgm:cxn modelId="{DA962E29-FF0E-485B-9A02-E2C4F2EF2E9A}" type="presParOf" srcId="{ECD4E09E-7C43-49A0-AA18-BB490C13F53C}" destId="{3BFE1177-EA77-4109-945F-4B7F21790030}" srcOrd="0" destOrd="0" presId="urn:microsoft.com/office/officeart/2005/8/layout/chevron1"/>
    <dgm:cxn modelId="{9B809FA6-2D0A-414A-83DE-CC7FDAE9C8A7}" type="presParOf" srcId="{ECD4E09E-7C43-49A0-AA18-BB490C13F53C}" destId="{7334D255-A8C7-4DEC-BEF9-C87A4FF1DB00}" srcOrd="1" destOrd="0" presId="urn:microsoft.com/office/officeart/2005/8/layout/chevron1"/>
    <dgm:cxn modelId="{0B750A03-E1DA-4DDA-9828-CBEAD34FB069}" type="presParOf" srcId="{ECD4E09E-7C43-49A0-AA18-BB490C13F53C}" destId="{B4D8620C-BC8C-420E-A18D-EEBE8DA0AC10}" srcOrd="2" destOrd="0" presId="urn:microsoft.com/office/officeart/2005/8/layout/chevron1"/>
    <dgm:cxn modelId="{8A96DDFF-FA56-4848-A76C-F1F5285E3504}" type="presParOf" srcId="{ECD4E09E-7C43-49A0-AA18-BB490C13F53C}" destId="{B5B5EB66-C37C-458B-8EA6-420AB9922659}" srcOrd="3" destOrd="0" presId="urn:microsoft.com/office/officeart/2005/8/layout/chevron1"/>
    <dgm:cxn modelId="{EC043B18-8538-45E0-A2C7-C399F77EB110}" type="presParOf" srcId="{ECD4E09E-7C43-49A0-AA18-BB490C13F53C}" destId="{DE261508-4ACB-4426-8336-6F4C7EF1B521}" srcOrd="4"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B9D13C-3F8B-4B03-AF63-04DD4FF8BA5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DBE76E27-0DB8-4E73-8E95-4487C12B432F}">
      <dgm:prSet phldrT="[Tekst]"/>
      <dgm:spPr/>
      <dgm:t>
        <a:bodyPr/>
        <a:lstStyle/>
        <a:p>
          <a:pPr>
            <a:buFont typeface="Arial" panose="020B0604020202020204" pitchFamily="34" charset="0"/>
            <a:buChar char="•"/>
          </a:pPr>
          <a:r>
            <a:rPr lang="da-DK" dirty="0"/>
            <a:t>Skriv broer mellem afsnit, så der kommer flydende overgange mellem afsnittene for at give opgaven lidt mere sammenhæng.</a:t>
          </a:r>
        </a:p>
      </dgm:t>
    </dgm:pt>
    <dgm:pt modelId="{D91A6AC5-406B-4D61-A1FA-336A14C5289B}" type="parTrans" cxnId="{E34AA3C5-BBBC-4E18-B406-4FCEB34A9791}">
      <dgm:prSet/>
      <dgm:spPr/>
      <dgm:t>
        <a:bodyPr/>
        <a:lstStyle/>
        <a:p>
          <a:endParaRPr lang="da-DK"/>
        </a:p>
      </dgm:t>
    </dgm:pt>
    <dgm:pt modelId="{F8681129-9332-4160-8C66-5CEFC8C59241}" type="sibTrans" cxnId="{E34AA3C5-BBBC-4E18-B406-4FCEB34A9791}">
      <dgm:prSet/>
      <dgm:spPr/>
      <dgm:t>
        <a:bodyPr/>
        <a:lstStyle/>
        <a:p>
          <a:endParaRPr lang="da-DK"/>
        </a:p>
      </dgm:t>
    </dgm:pt>
    <dgm:pt modelId="{13EC26B0-9CAF-4D17-9976-B270979B5066}">
      <dgm:prSet/>
      <dgm:spPr/>
      <dgm:t>
        <a:bodyPr/>
        <a:lstStyle/>
        <a:p>
          <a:r>
            <a:rPr lang="da-DK" dirty="0"/>
            <a:t>Henvis også til andre dele af opgaven f.eks. "som jeg nævnte tidligere", "x som vi også vil se på senere". Dette skaber en god rød tråd.</a:t>
          </a:r>
        </a:p>
      </dgm:t>
    </dgm:pt>
    <dgm:pt modelId="{AD3E47AD-48A4-467B-9C1B-A082C3685E43}" type="parTrans" cxnId="{812384BE-1036-43CD-90A3-4D983FCF0D11}">
      <dgm:prSet/>
      <dgm:spPr/>
      <dgm:t>
        <a:bodyPr/>
        <a:lstStyle/>
        <a:p>
          <a:endParaRPr lang="da-DK"/>
        </a:p>
      </dgm:t>
    </dgm:pt>
    <dgm:pt modelId="{BC067A5E-DDAB-4407-87CB-8808E6CAA8B5}" type="sibTrans" cxnId="{812384BE-1036-43CD-90A3-4D983FCF0D11}">
      <dgm:prSet/>
      <dgm:spPr/>
      <dgm:t>
        <a:bodyPr/>
        <a:lstStyle/>
        <a:p>
          <a:endParaRPr lang="da-DK"/>
        </a:p>
      </dgm:t>
    </dgm:pt>
    <dgm:pt modelId="{1FEF5530-D14E-430E-8C14-D4787134C31C}">
      <dgm:prSet/>
      <dgm:spPr/>
      <dgm:t>
        <a:bodyPr/>
        <a:lstStyle/>
        <a:p>
          <a:r>
            <a:rPr lang="da-DK" dirty="0"/>
            <a:t>Din opgaves dele skal bygges ovenpå hinanden, altså husk de taksonomiske niveauer. (Grundlæggende </a:t>
          </a:r>
          <a:r>
            <a:rPr lang="da-DK" dirty="0">
              <a:sym typeface="Wingdings" panose="05000000000000000000" pitchFamily="2" charset="2"/>
            </a:rPr>
            <a:t> Kompliceret)</a:t>
          </a:r>
          <a:endParaRPr lang="da-DK" dirty="0"/>
        </a:p>
      </dgm:t>
    </dgm:pt>
    <dgm:pt modelId="{F4873AAF-A2B5-439A-8536-176449295836}" type="parTrans" cxnId="{915F8E07-042B-4A71-A62E-E8A16DC80F5C}">
      <dgm:prSet/>
      <dgm:spPr/>
      <dgm:t>
        <a:bodyPr/>
        <a:lstStyle/>
        <a:p>
          <a:endParaRPr lang="da-DK"/>
        </a:p>
      </dgm:t>
    </dgm:pt>
    <dgm:pt modelId="{F3C12941-789E-4271-8D19-59E54BD7DA04}" type="sibTrans" cxnId="{915F8E07-042B-4A71-A62E-E8A16DC80F5C}">
      <dgm:prSet/>
      <dgm:spPr/>
      <dgm:t>
        <a:bodyPr/>
        <a:lstStyle/>
        <a:p>
          <a:endParaRPr lang="da-DK"/>
        </a:p>
      </dgm:t>
    </dgm:pt>
    <dgm:pt modelId="{7EDE792D-228C-4A0F-B40D-5A35BF5EC78F}" type="pres">
      <dgm:prSet presAssocID="{BBB9D13C-3F8B-4B03-AF63-04DD4FF8BA5D}" presName="Name0" presStyleCnt="0">
        <dgm:presLayoutVars>
          <dgm:chMax val="7"/>
          <dgm:chPref val="7"/>
          <dgm:dir/>
        </dgm:presLayoutVars>
      </dgm:prSet>
      <dgm:spPr/>
    </dgm:pt>
    <dgm:pt modelId="{7E70EE4C-DF73-4788-A9DB-48E362C58E22}" type="pres">
      <dgm:prSet presAssocID="{BBB9D13C-3F8B-4B03-AF63-04DD4FF8BA5D}" presName="Name1" presStyleCnt="0"/>
      <dgm:spPr/>
    </dgm:pt>
    <dgm:pt modelId="{B895A0C8-499B-4417-BF8D-E59F2E801313}" type="pres">
      <dgm:prSet presAssocID="{BBB9D13C-3F8B-4B03-AF63-04DD4FF8BA5D}" presName="cycle" presStyleCnt="0"/>
      <dgm:spPr/>
    </dgm:pt>
    <dgm:pt modelId="{E2AF86E1-6989-4C2B-B0FA-E5CA8A7630A3}" type="pres">
      <dgm:prSet presAssocID="{BBB9D13C-3F8B-4B03-AF63-04DD4FF8BA5D}" presName="srcNode" presStyleLbl="node1" presStyleIdx="0" presStyleCnt="3"/>
      <dgm:spPr/>
    </dgm:pt>
    <dgm:pt modelId="{76CD6A0C-6499-4699-B0FF-1E9EF8B38245}" type="pres">
      <dgm:prSet presAssocID="{BBB9D13C-3F8B-4B03-AF63-04DD4FF8BA5D}" presName="conn" presStyleLbl="parChTrans1D2" presStyleIdx="0" presStyleCnt="1"/>
      <dgm:spPr/>
    </dgm:pt>
    <dgm:pt modelId="{0F13582D-EE9B-4AFC-A302-3AE493B9EA43}" type="pres">
      <dgm:prSet presAssocID="{BBB9D13C-3F8B-4B03-AF63-04DD4FF8BA5D}" presName="extraNode" presStyleLbl="node1" presStyleIdx="0" presStyleCnt="3"/>
      <dgm:spPr/>
    </dgm:pt>
    <dgm:pt modelId="{5BE1908A-8D14-4728-BC0F-6C536BC61F41}" type="pres">
      <dgm:prSet presAssocID="{BBB9D13C-3F8B-4B03-AF63-04DD4FF8BA5D}" presName="dstNode" presStyleLbl="node1" presStyleIdx="0" presStyleCnt="3"/>
      <dgm:spPr/>
    </dgm:pt>
    <dgm:pt modelId="{8A201D8B-5758-443C-946E-F31C9E5DAA5A}" type="pres">
      <dgm:prSet presAssocID="{DBE76E27-0DB8-4E73-8E95-4487C12B432F}" presName="text_1" presStyleLbl="node1" presStyleIdx="0" presStyleCnt="3">
        <dgm:presLayoutVars>
          <dgm:bulletEnabled val="1"/>
        </dgm:presLayoutVars>
      </dgm:prSet>
      <dgm:spPr/>
    </dgm:pt>
    <dgm:pt modelId="{AFF9E6F8-3E3F-4209-B3A8-94F2E1032DF7}" type="pres">
      <dgm:prSet presAssocID="{DBE76E27-0DB8-4E73-8E95-4487C12B432F}" presName="accent_1" presStyleCnt="0"/>
      <dgm:spPr/>
    </dgm:pt>
    <dgm:pt modelId="{64377CD7-61CE-4BBD-93AF-166E756F49CC}" type="pres">
      <dgm:prSet presAssocID="{DBE76E27-0DB8-4E73-8E95-4487C12B432F}" presName="accentRepeatNode" presStyleLbl="solidFgAcc1" presStyleIdx="0" presStyleCnt="3"/>
      <dgm:spPr/>
    </dgm:pt>
    <dgm:pt modelId="{8D5E52BE-41B7-4592-A88B-A38954956160}" type="pres">
      <dgm:prSet presAssocID="{13EC26B0-9CAF-4D17-9976-B270979B5066}" presName="text_2" presStyleLbl="node1" presStyleIdx="1" presStyleCnt="3">
        <dgm:presLayoutVars>
          <dgm:bulletEnabled val="1"/>
        </dgm:presLayoutVars>
      </dgm:prSet>
      <dgm:spPr/>
    </dgm:pt>
    <dgm:pt modelId="{A7444F4E-7AAB-471F-A95B-4F55724C5F77}" type="pres">
      <dgm:prSet presAssocID="{13EC26B0-9CAF-4D17-9976-B270979B5066}" presName="accent_2" presStyleCnt="0"/>
      <dgm:spPr/>
    </dgm:pt>
    <dgm:pt modelId="{DA78EEF9-A13F-45BE-BAB7-34275D20956B}" type="pres">
      <dgm:prSet presAssocID="{13EC26B0-9CAF-4D17-9976-B270979B5066}" presName="accentRepeatNode" presStyleLbl="solidFgAcc1" presStyleIdx="1" presStyleCnt="3"/>
      <dgm:spPr/>
    </dgm:pt>
    <dgm:pt modelId="{7F1911E9-63F2-47E0-ACAA-17AC61A67236}" type="pres">
      <dgm:prSet presAssocID="{1FEF5530-D14E-430E-8C14-D4787134C31C}" presName="text_3" presStyleLbl="node1" presStyleIdx="2" presStyleCnt="3">
        <dgm:presLayoutVars>
          <dgm:bulletEnabled val="1"/>
        </dgm:presLayoutVars>
      </dgm:prSet>
      <dgm:spPr/>
    </dgm:pt>
    <dgm:pt modelId="{9C5A1643-F1D0-4E73-BCEF-C990A9E11089}" type="pres">
      <dgm:prSet presAssocID="{1FEF5530-D14E-430E-8C14-D4787134C31C}" presName="accent_3" presStyleCnt="0"/>
      <dgm:spPr/>
    </dgm:pt>
    <dgm:pt modelId="{451AB5FE-C4DD-4EFD-BDF5-23B2D03EB32E}" type="pres">
      <dgm:prSet presAssocID="{1FEF5530-D14E-430E-8C14-D4787134C31C}" presName="accentRepeatNode" presStyleLbl="solidFgAcc1" presStyleIdx="2" presStyleCnt="3"/>
      <dgm:spPr/>
    </dgm:pt>
  </dgm:ptLst>
  <dgm:cxnLst>
    <dgm:cxn modelId="{915F8E07-042B-4A71-A62E-E8A16DC80F5C}" srcId="{BBB9D13C-3F8B-4B03-AF63-04DD4FF8BA5D}" destId="{1FEF5530-D14E-430E-8C14-D4787134C31C}" srcOrd="2" destOrd="0" parTransId="{F4873AAF-A2B5-439A-8536-176449295836}" sibTransId="{F3C12941-789E-4271-8D19-59E54BD7DA04}"/>
    <dgm:cxn modelId="{BEC4F80A-6461-4586-9E75-67A71DA33B69}" type="presOf" srcId="{DBE76E27-0DB8-4E73-8E95-4487C12B432F}" destId="{8A201D8B-5758-443C-946E-F31C9E5DAA5A}" srcOrd="0" destOrd="0" presId="urn:microsoft.com/office/officeart/2008/layout/VerticalCurvedList"/>
    <dgm:cxn modelId="{5B4DB31B-A67F-46F3-90C5-0869B11CA1F0}" type="presOf" srcId="{1FEF5530-D14E-430E-8C14-D4787134C31C}" destId="{7F1911E9-63F2-47E0-ACAA-17AC61A67236}" srcOrd="0" destOrd="0" presId="urn:microsoft.com/office/officeart/2008/layout/VerticalCurvedList"/>
    <dgm:cxn modelId="{16234C7E-9DB1-4D79-8FAD-281FAA9A59A6}" type="presOf" srcId="{13EC26B0-9CAF-4D17-9976-B270979B5066}" destId="{8D5E52BE-41B7-4592-A88B-A38954956160}" srcOrd="0" destOrd="0" presId="urn:microsoft.com/office/officeart/2008/layout/VerticalCurvedList"/>
    <dgm:cxn modelId="{812384BE-1036-43CD-90A3-4D983FCF0D11}" srcId="{BBB9D13C-3F8B-4B03-AF63-04DD4FF8BA5D}" destId="{13EC26B0-9CAF-4D17-9976-B270979B5066}" srcOrd="1" destOrd="0" parTransId="{AD3E47AD-48A4-467B-9C1B-A082C3685E43}" sibTransId="{BC067A5E-DDAB-4407-87CB-8808E6CAA8B5}"/>
    <dgm:cxn modelId="{E34AA3C5-BBBC-4E18-B406-4FCEB34A9791}" srcId="{BBB9D13C-3F8B-4B03-AF63-04DD4FF8BA5D}" destId="{DBE76E27-0DB8-4E73-8E95-4487C12B432F}" srcOrd="0" destOrd="0" parTransId="{D91A6AC5-406B-4D61-A1FA-336A14C5289B}" sibTransId="{F8681129-9332-4160-8C66-5CEFC8C59241}"/>
    <dgm:cxn modelId="{2DC051C6-A12D-4305-8580-1ACC3FB00989}" type="presOf" srcId="{F8681129-9332-4160-8C66-5CEFC8C59241}" destId="{76CD6A0C-6499-4699-B0FF-1E9EF8B38245}" srcOrd="0" destOrd="0" presId="urn:microsoft.com/office/officeart/2008/layout/VerticalCurvedList"/>
    <dgm:cxn modelId="{EBDDB3E0-39CC-48AE-AF16-6B0F530D6DE6}" type="presOf" srcId="{BBB9D13C-3F8B-4B03-AF63-04DD4FF8BA5D}" destId="{7EDE792D-228C-4A0F-B40D-5A35BF5EC78F}" srcOrd="0" destOrd="0" presId="urn:microsoft.com/office/officeart/2008/layout/VerticalCurvedList"/>
    <dgm:cxn modelId="{4CBE6FCB-F3E7-459F-B153-17D8F026006E}" type="presParOf" srcId="{7EDE792D-228C-4A0F-B40D-5A35BF5EC78F}" destId="{7E70EE4C-DF73-4788-A9DB-48E362C58E22}" srcOrd="0" destOrd="0" presId="urn:microsoft.com/office/officeart/2008/layout/VerticalCurvedList"/>
    <dgm:cxn modelId="{7DAF80D0-D374-4B4D-8564-FF631C053D95}" type="presParOf" srcId="{7E70EE4C-DF73-4788-A9DB-48E362C58E22}" destId="{B895A0C8-499B-4417-BF8D-E59F2E801313}" srcOrd="0" destOrd="0" presId="urn:microsoft.com/office/officeart/2008/layout/VerticalCurvedList"/>
    <dgm:cxn modelId="{AA78AB19-0831-468F-A6E0-45B7773F9430}" type="presParOf" srcId="{B895A0C8-499B-4417-BF8D-E59F2E801313}" destId="{E2AF86E1-6989-4C2B-B0FA-E5CA8A7630A3}" srcOrd="0" destOrd="0" presId="urn:microsoft.com/office/officeart/2008/layout/VerticalCurvedList"/>
    <dgm:cxn modelId="{F501DF53-61EE-4FC2-8152-1FD58E3A039F}" type="presParOf" srcId="{B895A0C8-499B-4417-BF8D-E59F2E801313}" destId="{76CD6A0C-6499-4699-B0FF-1E9EF8B38245}" srcOrd="1" destOrd="0" presId="urn:microsoft.com/office/officeart/2008/layout/VerticalCurvedList"/>
    <dgm:cxn modelId="{8A4F97F3-0809-4A4E-B562-8F5A0936EB49}" type="presParOf" srcId="{B895A0C8-499B-4417-BF8D-E59F2E801313}" destId="{0F13582D-EE9B-4AFC-A302-3AE493B9EA43}" srcOrd="2" destOrd="0" presId="urn:microsoft.com/office/officeart/2008/layout/VerticalCurvedList"/>
    <dgm:cxn modelId="{7D750926-C83B-4638-8AA0-4EB5D1D7D764}" type="presParOf" srcId="{B895A0C8-499B-4417-BF8D-E59F2E801313}" destId="{5BE1908A-8D14-4728-BC0F-6C536BC61F41}" srcOrd="3" destOrd="0" presId="urn:microsoft.com/office/officeart/2008/layout/VerticalCurvedList"/>
    <dgm:cxn modelId="{62C2FD40-F895-47B1-B2D0-6A1EC798884C}" type="presParOf" srcId="{7E70EE4C-DF73-4788-A9DB-48E362C58E22}" destId="{8A201D8B-5758-443C-946E-F31C9E5DAA5A}" srcOrd="1" destOrd="0" presId="urn:microsoft.com/office/officeart/2008/layout/VerticalCurvedList"/>
    <dgm:cxn modelId="{F36D03A1-1670-4106-B75B-8BC60DC1028A}" type="presParOf" srcId="{7E70EE4C-DF73-4788-A9DB-48E362C58E22}" destId="{AFF9E6F8-3E3F-4209-B3A8-94F2E1032DF7}" srcOrd="2" destOrd="0" presId="urn:microsoft.com/office/officeart/2008/layout/VerticalCurvedList"/>
    <dgm:cxn modelId="{50EBD7B4-C214-4EE9-8717-C94BC34777A4}" type="presParOf" srcId="{AFF9E6F8-3E3F-4209-B3A8-94F2E1032DF7}" destId="{64377CD7-61CE-4BBD-93AF-166E756F49CC}" srcOrd="0" destOrd="0" presId="urn:microsoft.com/office/officeart/2008/layout/VerticalCurvedList"/>
    <dgm:cxn modelId="{F1DE1738-CD63-49D9-B6E9-5BD91360A3AF}" type="presParOf" srcId="{7E70EE4C-DF73-4788-A9DB-48E362C58E22}" destId="{8D5E52BE-41B7-4592-A88B-A38954956160}" srcOrd="3" destOrd="0" presId="urn:microsoft.com/office/officeart/2008/layout/VerticalCurvedList"/>
    <dgm:cxn modelId="{BAE9A8E2-F2A9-4CB1-A3A6-4AAC43917A23}" type="presParOf" srcId="{7E70EE4C-DF73-4788-A9DB-48E362C58E22}" destId="{A7444F4E-7AAB-471F-A95B-4F55724C5F77}" srcOrd="4" destOrd="0" presId="urn:microsoft.com/office/officeart/2008/layout/VerticalCurvedList"/>
    <dgm:cxn modelId="{EDEE29E2-9C95-4CAC-AAD3-76C3586330CF}" type="presParOf" srcId="{A7444F4E-7AAB-471F-A95B-4F55724C5F77}" destId="{DA78EEF9-A13F-45BE-BAB7-34275D20956B}" srcOrd="0" destOrd="0" presId="urn:microsoft.com/office/officeart/2008/layout/VerticalCurvedList"/>
    <dgm:cxn modelId="{CC5CBE88-0B8F-43F1-A883-1BA892332E5B}" type="presParOf" srcId="{7E70EE4C-DF73-4788-A9DB-48E362C58E22}" destId="{7F1911E9-63F2-47E0-ACAA-17AC61A67236}" srcOrd="5" destOrd="0" presId="urn:microsoft.com/office/officeart/2008/layout/VerticalCurvedList"/>
    <dgm:cxn modelId="{7486BB64-CE39-42BD-84F6-2C625B3C4B9A}" type="presParOf" srcId="{7E70EE4C-DF73-4788-A9DB-48E362C58E22}" destId="{9C5A1643-F1D0-4E73-BCEF-C990A9E11089}" srcOrd="6" destOrd="0" presId="urn:microsoft.com/office/officeart/2008/layout/VerticalCurvedList"/>
    <dgm:cxn modelId="{514AA931-CBE3-4FA9-9DF5-8FA62D35ACE2}" type="presParOf" srcId="{9C5A1643-F1D0-4E73-BCEF-C990A9E11089}" destId="{451AB5FE-C4DD-4EFD-BDF5-23B2D03EB3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BA620-E4F7-40C4-8214-D5895E8FCCB5}">
      <dsp:nvSpPr>
        <dsp:cNvPr id="0" name=""/>
        <dsp:cNvSpPr/>
      </dsp:nvSpPr>
      <dsp:spPr>
        <a:xfrm>
          <a:off x="353096" y="0"/>
          <a:ext cx="4001762" cy="288211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5522CF-D88B-45DD-995D-7831C2E56A4F}">
      <dsp:nvSpPr>
        <dsp:cNvPr id="0" name=""/>
        <dsp:cNvSpPr/>
      </dsp:nvSpPr>
      <dsp:spPr>
        <a:xfrm>
          <a:off x="159537" y="864635"/>
          <a:ext cx="1412386" cy="11528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dirty="0"/>
            <a:t>Input (dig)</a:t>
          </a:r>
        </a:p>
        <a:p>
          <a:pPr marL="0" lvl="0" indent="0" algn="ctr" defTabSz="488950">
            <a:lnSpc>
              <a:spcPct val="90000"/>
            </a:lnSpc>
            <a:spcBef>
              <a:spcPct val="0"/>
            </a:spcBef>
            <a:spcAft>
              <a:spcPct val="35000"/>
            </a:spcAft>
            <a:buNone/>
          </a:pPr>
          <a:r>
            <a:rPr lang="da-DK" sz="1100" kern="1200" dirty="0"/>
            <a:t>Faglige overvejelser</a:t>
          </a:r>
        </a:p>
      </dsp:txBody>
      <dsp:txXfrm>
        <a:off x="215814" y="920912"/>
        <a:ext cx="1299832" cy="1040293"/>
      </dsp:txXfrm>
    </dsp:sp>
    <dsp:sp modelId="{4FDC1FE6-0CAD-469D-9331-766061533A39}">
      <dsp:nvSpPr>
        <dsp:cNvPr id="0" name=""/>
        <dsp:cNvSpPr/>
      </dsp:nvSpPr>
      <dsp:spPr>
        <a:xfrm>
          <a:off x="1647784" y="864635"/>
          <a:ext cx="1412386" cy="11528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dirty="0"/>
            <a:t>Din vejleder</a:t>
          </a:r>
        </a:p>
      </dsp:txBody>
      <dsp:txXfrm>
        <a:off x="1704061" y="920912"/>
        <a:ext cx="1299832" cy="1040293"/>
      </dsp:txXfrm>
    </dsp:sp>
    <dsp:sp modelId="{7F29BA32-C488-44B4-BE94-42CEB6807548}">
      <dsp:nvSpPr>
        <dsp:cNvPr id="0" name=""/>
        <dsp:cNvSpPr/>
      </dsp:nvSpPr>
      <dsp:spPr>
        <a:xfrm>
          <a:off x="3136032" y="864635"/>
          <a:ext cx="1412386" cy="115284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dirty="0"/>
            <a:t>Output (læren)</a:t>
          </a:r>
        </a:p>
        <a:p>
          <a:pPr marL="0" lvl="0" indent="0" algn="ctr" defTabSz="488950">
            <a:lnSpc>
              <a:spcPct val="90000"/>
            </a:lnSpc>
            <a:spcBef>
              <a:spcPct val="0"/>
            </a:spcBef>
            <a:spcAft>
              <a:spcPct val="35000"/>
            </a:spcAft>
            <a:buNone/>
          </a:pPr>
          <a:r>
            <a:rPr lang="da-DK" sz="1100" kern="1200" dirty="0"/>
            <a:t>Problemformulering</a:t>
          </a:r>
        </a:p>
      </dsp:txBody>
      <dsp:txXfrm>
        <a:off x="3192309" y="920912"/>
        <a:ext cx="1299832" cy="10402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1E191-5741-4259-BB12-B87DD4987BC8}">
      <dsp:nvSpPr>
        <dsp:cNvPr id="0" name=""/>
        <dsp:cNvSpPr/>
      </dsp:nvSpPr>
      <dsp:spPr>
        <a:xfrm>
          <a:off x="0" y="74550"/>
          <a:ext cx="10568233" cy="12776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FontTx/>
            <a:buNone/>
          </a:pPr>
          <a:r>
            <a:rPr lang="da-DK" sz="3200" kern="1200" dirty="0"/>
            <a:t>Anderledes balance mellem de taksonomiske niveauer</a:t>
          </a:r>
          <a:endParaRPr lang="en-US" sz="3200" kern="1200" dirty="0"/>
        </a:p>
      </dsp:txBody>
      <dsp:txXfrm>
        <a:off x="62369" y="136919"/>
        <a:ext cx="10443495" cy="1152902"/>
      </dsp:txXfrm>
    </dsp:sp>
    <dsp:sp modelId="{E120ABD9-087B-4DE0-AFC7-15AB96EB268D}">
      <dsp:nvSpPr>
        <dsp:cNvPr id="0" name=""/>
        <dsp:cNvSpPr/>
      </dsp:nvSpPr>
      <dsp:spPr>
        <a:xfrm>
          <a:off x="0" y="1456456"/>
          <a:ext cx="10568233" cy="1277640"/>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da-DK" sz="3200" kern="1200" dirty="0"/>
            <a:t>Analyse består i at besvare en projekt opgave</a:t>
          </a:r>
          <a:endParaRPr lang="en-US" sz="3200" kern="1200" dirty="0"/>
        </a:p>
      </dsp:txBody>
      <dsp:txXfrm>
        <a:off x="62369" y="1518825"/>
        <a:ext cx="10443495" cy="1152902"/>
      </dsp:txXfrm>
    </dsp:sp>
    <dsp:sp modelId="{9F466F1A-0C69-4683-A4E8-93C5A8BE463E}">
      <dsp:nvSpPr>
        <dsp:cNvPr id="0" name=""/>
        <dsp:cNvSpPr/>
      </dsp:nvSpPr>
      <dsp:spPr>
        <a:xfrm>
          <a:off x="0" y="2814150"/>
          <a:ext cx="10568233" cy="1277640"/>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da-DK" sz="3200" kern="1200" dirty="0"/>
            <a:t>Indholdsfortegnelse, indledning, opgavedel, konklusion og en litteraturliste</a:t>
          </a:r>
          <a:endParaRPr lang="en-US" sz="3200" kern="1200" dirty="0"/>
        </a:p>
      </dsp:txBody>
      <dsp:txXfrm>
        <a:off x="62369" y="2876519"/>
        <a:ext cx="10443495" cy="1152902"/>
      </dsp:txXfrm>
    </dsp:sp>
    <dsp:sp modelId="{61D85A34-BE47-4502-983E-DC1664DF57D5}">
      <dsp:nvSpPr>
        <dsp:cNvPr id="0" name=""/>
        <dsp:cNvSpPr/>
      </dsp:nvSpPr>
      <dsp:spPr>
        <a:xfrm>
          <a:off x="0" y="2791049"/>
          <a:ext cx="10568233" cy="127764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FontTx/>
            <a:buNone/>
          </a:pPr>
          <a:r>
            <a:rPr lang="da-DK" sz="3200" kern="1200" dirty="0"/>
            <a:t>Resume, indledning og konklusion, har helt samme krav som i andre fag </a:t>
          </a:r>
          <a:endParaRPr lang="en-US" sz="3200" kern="1200" dirty="0"/>
        </a:p>
      </dsp:txBody>
      <dsp:txXfrm>
        <a:off x="62369" y="2853418"/>
        <a:ext cx="10443495" cy="1152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D6A0C-6499-4699-B0FF-1E9EF8B38245}">
      <dsp:nvSpPr>
        <dsp:cNvPr id="0" name=""/>
        <dsp:cNvSpPr/>
      </dsp:nvSpPr>
      <dsp:spPr>
        <a:xfrm>
          <a:off x="-5393138" y="-825847"/>
          <a:ext cx="6421736" cy="6421736"/>
        </a:xfrm>
        <a:prstGeom prst="blockArc">
          <a:avLst>
            <a:gd name="adj1" fmla="val 18900000"/>
            <a:gd name="adj2" fmla="val 2700000"/>
            <a:gd name="adj3" fmla="val 336"/>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0C61AE-0AE4-4729-80B1-B247CA73D5E1}">
      <dsp:nvSpPr>
        <dsp:cNvPr id="0" name=""/>
        <dsp:cNvSpPr/>
      </dsp:nvSpPr>
      <dsp:spPr>
        <a:xfrm>
          <a:off x="538503" y="366720"/>
          <a:ext cx="8658390" cy="7338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472"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da-DK" sz="2000" b="1" u="sng" kern="1200" dirty="0"/>
            <a:t>Matematikbøger/systime</a:t>
          </a:r>
        </a:p>
        <a:p>
          <a:pPr marL="0" lvl="0" indent="0" algn="l" defTabSz="889000">
            <a:lnSpc>
              <a:spcPct val="90000"/>
            </a:lnSpc>
            <a:spcBef>
              <a:spcPct val="0"/>
            </a:spcBef>
            <a:spcAft>
              <a:spcPct val="35000"/>
            </a:spcAft>
            <a:buFont typeface="Arial" panose="020B0604020202020204" pitchFamily="34" charset="0"/>
            <a:buNone/>
          </a:pPr>
          <a:r>
            <a:rPr lang="da-DK" sz="1900" kern="1200" dirty="0"/>
            <a:t>Matematiske beviser, historisk perspektiv og forklaring af emnet.</a:t>
          </a:r>
        </a:p>
      </dsp:txBody>
      <dsp:txXfrm>
        <a:off x="538503" y="366720"/>
        <a:ext cx="8658390" cy="733823"/>
      </dsp:txXfrm>
    </dsp:sp>
    <dsp:sp modelId="{BEAD7044-0024-4327-B1D3-D9EB4AD2B310}">
      <dsp:nvSpPr>
        <dsp:cNvPr id="0" name=""/>
        <dsp:cNvSpPr/>
      </dsp:nvSpPr>
      <dsp:spPr>
        <a:xfrm>
          <a:off x="89633" y="270094"/>
          <a:ext cx="917279" cy="917279"/>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80CD85-5FAB-4E3F-8233-3D7E45AC5B35}">
      <dsp:nvSpPr>
        <dsp:cNvPr id="0" name=""/>
        <dsp:cNvSpPr/>
      </dsp:nvSpPr>
      <dsp:spPr>
        <a:xfrm>
          <a:off x="959221" y="1467646"/>
          <a:ext cx="8237672" cy="7338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472"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da-DK" sz="2000" b="1" i="0" u="sng" kern="1200" dirty="0"/>
            <a:t>YouTube</a:t>
          </a:r>
        </a:p>
        <a:p>
          <a:pPr marL="0" lvl="0" indent="0" algn="l" defTabSz="889000">
            <a:lnSpc>
              <a:spcPct val="90000"/>
            </a:lnSpc>
            <a:spcBef>
              <a:spcPct val="0"/>
            </a:spcBef>
            <a:spcAft>
              <a:spcPct val="35000"/>
            </a:spcAft>
            <a:buFont typeface="Arial" panose="020B0604020202020204" pitchFamily="34" charset="0"/>
            <a:buNone/>
          </a:pPr>
          <a:r>
            <a:rPr lang="da-DK" sz="1900" kern="1200" dirty="0"/>
            <a:t>Forklaring af beviser</a:t>
          </a:r>
        </a:p>
      </dsp:txBody>
      <dsp:txXfrm>
        <a:off x="959221" y="1467646"/>
        <a:ext cx="8237672" cy="733823"/>
      </dsp:txXfrm>
    </dsp:sp>
    <dsp:sp modelId="{64377CD7-61CE-4BBD-93AF-166E756F49CC}">
      <dsp:nvSpPr>
        <dsp:cNvPr id="0" name=""/>
        <dsp:cNvSpPr/>
      </dsp:nvSpPr>
      <dsp:spPr>
        <a:xfrm>
          <a:off x="500581" y="1375918"/>
          <a:ext cx="917279" cy="917279"/>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87D15C-BE77-49C3-BF46-B3F93374F43D}">
      <dsp:nvSpPr>
        <dsp:cNvPr id="0" name=""/>
        <dsp:cNvSpPr/>
      </dsp:nvSpPr>
      <dsp:spPr>
        <a:xfrm>
          <a:off x="959221" y="2568572"/>
          <a:ext cx="8237672" cy="7338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472" tIns="50800" rIns="50800" bIns="50800" numCol="1" spcCol="1270" anchor="ctr" anchorCtr="0">
          <a:noAutofit/>
        </a:bodyPr>
        <a:lstStyle/>
        <a:p>
          <a:pPr marL="0" lvl="0" indent="0" algn="l" defTabSz="889000">
            <a:lnSpc>
              <a:spcPct val="90000"/>
            </a:lnSpc>
            <a:spcBef>
              <a:spcPct val="0"/>
            </a:spcBef>
            <a:spcAft>
              <a:spcPct val="35000"/>
            </a:spcAft>
            <a:buNone/>
          </a:pPr>
          <a:r>
            <a:rPr lang="da-DK" sz="2000" b="1" u="sng" kern="1200" dirty="0"/>
            <a:t>Matematiske modeller</a:t>
          </a:r>
        </a:p>
        <a:p>
          <a:pPr marL="0" lvl="0" indent="0" algn="l" defTabSz="889000">
            <a:lnSpc>
              <a:spcPct val="90000"/>
            </a:lnSpc>
            <a:spcBef>
              <a:spcPct val="0"/>
            </a:spcBef>
            <a:spcAft>
              <a:spcPct val="35000"/>
            </a:spcAft>
            <a:buNone/>
          </a:pPr>
          <a:r>
            <a:rPr lang="da-DK" sz="1900" kern="1200" dirty="0"/>
            <a:t>Illustrerer ens forklaringer af emnet, lavede også nogle selv i GeoGebra</a:t>
          </a:r>
        </a:p>
      </dsp:txBody>
      <dsp:txXfrm>
        <a:off x="959221" y="2568572"/>
        <a:ext cx="8237672" cy="733823"/>
      </dsp:txXfrm>
    </dsp:sp>
    <dsp:sp modelId="{DA78EEF9-A13F-45BE-BAB7-34275D20956B}">
      <dsp:nvSpPr>
        <dsp:cNvPr id="0" name=""/>
        <dsp:cNvSpPr/>
      </dsp:nvSpPr>
      <dsp:spPr>
        <a:xfrm>
          <a:off x="498040" y="2444712"/>
          <a:ext cx="917279" cy="917279"/>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78C12-2E0D-4CA4-8AA8-32B1364D1F56}">
      <dsp:nvSpPr>
        <dsp:cNvPr id="0" name=""/>
        <dsp:cNvSpPr/>
      </dsp:nvSpPr>
      <dsp:spPr>
        <a:xfrm>
          <a:off x="538503" y="3669497"/>
          <a:ext cx="8658390" cy="7338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2472" tIns="50800" rIns="50800" bIns="50800" numCol="1" spcCol="1270" anchor="ctr" anchorCtr="0">
          <a:noAutofit/>
        </a:bodyPr>
        <a:lstStyle/>
        <a:p>
          <a:pPr marL="0" lvl="0" indent="0" algn="l" defTabSz="889000">
            <a:lnSpc>
              <a:spcPct val="90000"/>
            </a:lnSpc>
            <a:spcBef>
              <a:spcPct val="0"/>
            </a:spcBef>
            <a:spcAft>
              <a:spcPct val="35000"/>
            </a:spcAft>
            <a:buNone/>
          </a:pPr>
          <a:r>
            <a:rPr lang="da-DK" sz="2000" b="1" u="sng" kern="1200" dirty="0"/>
            <a:t>Projektopgaver</a:t>
          </a:r>
        </a:p>
        <a:p>
          <a:pPr marL="0" lvl="0" indent="0" algn="l" defTabSz="889000">
            <a:lnSpc>
              <a:spcPct val="90000"/>
            </a:lnSpc>
            <a:spcBef>
              <a:spcPct val="0"/>
            </a:spcBef>
            <a:spcAft>
              <a:spcPct val="35000"/>
            </a:spcAft>
            <a:buNone/>
          </a:pPr>
          <a:r>
            <a:rPr lang="da-DK" sz="1900" kern="1200" dirty="0"/>
            <a:t>Brugt i diskussion til at se på hvordan optimering ellers kan anvendes</a:t>
          </a:r>
        </a:p>
      </dsp:txBody>
      <dsp:txXfrm>
        <a:off x="538503" y="3669497"/>
        <a:ext cx="8658390" cy="733823"/>
      </dsp:txXfrm>
    </dsp:sp>
    <dsp:sp modelId="{451AB5FE-C4DD-4EFD-BDF5-23B2D03EB32E}">
      <dsp:nvSpPr>
        <dsp:cNvPr id="0" name=""/>
        <dsp:cNvSpPr/>
      </dsp:nvSpPr>
      <dsp:spPr>
        <a:xfrm>
          <a:off x="79864" y="3577770"/>
          <a:ext cx="917279" cy="917279"/>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1E191-5741-4259-BB12-B87DD4987BC8}">
      <dsp:nvSpPr>
        <dsp:cNvPr id="0" name=""/>
        <dsp:cNvSpPr/>
      </dsp:nvSpPr>
      <dsp:spPr>
        <a:xfrm>
          <a:off x="0" y="32610"/>
          <a:ext cx="6900512" cy="10342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a:t>Opgavens skal være 10-15 normalsider (2400 anslag pr. side)</a:t>
          </a:r>
          <a:endParaRPr lang="en-US" sz="2600" kern="1200"/>
        </a:p>
      </dsp:txBody>
      <dsp:txXfrm>
        <a:off x="50489" y="83099"/>
        <a:ext cx="6799534" cy="933302"/>
      </dsp:txXfrm>
    </dsp:sp>
    <dsp:sp modelId="{E120ABD9-087B-4DE0-AFC7-15AB96EB268D}">
      <dsp:nvSpPr>
        <dsp:cNvPr id="0" name=""/>
        <dsp:cNvSpPr/>
      </dsp:nvSpPr>
      <dsp:spPr>
        <a:xfrm>
          <a:off x="0" y="1151606"/>
          <a:ext cx="6900512" cy="103428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dirty="0"/>
            <a:t>Skrives i et eller to fag (Hvoraf mindst ét skal være på mindst B- niveau)</a:t>
          </a:r>
          <a:endParaRPr lang="en-US" sz="2600" kern="1200" dirty="0"/>
        </a:p>
      </dsp:txBody>
      <dsp:txXfrm>
        <a:off x="50489" y="1202095"/>
        <a:ext cx="6799534" cy="933302"/>
      </dsp:txXfrm>
    </dsp:sp>
    <dsp:sp modelId="{5AEB7825-F0AA-4B1D-A283-68AA7219B743}">
      <dsp:nvSpPr>
        <dsp:cNvPr id="0" name=""/>
        <dsp:cNvSpPr/>
      </dsp:nvSpPr>
      <dsp:spPr>
        <a:xfrm>
          <a:off x="0" y="3391919"/>
          <a:ext cx="6900512" cy="103428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dirty="0"/>
            <a:t>Forside med opgaveformulering</a:t>
          </a:r>
          <a:endParaRPr lang="en-US" sz="2600" kern="1200" dirty="0"/>
        </a:p>
      </dsp:txBody>
      <dsp:txXfrm>
        <a:off x="50489" y="3442408"/>
        <a:ext cx="6799534" cy="933302"/>
      </dsp:txXfrm>
    </dsp:sp>
    <dsp:sp modelId="{61D85A34-BE47-4502-983E-DC1664DF57D5}">
      <dsp:nvSpPr>
        <dsp:cNvPr id="0" name=""/>
        <dsp:cNvSpPr/>
      </dsp:nvSpPr>
      <dsp:spPr>
        <a:xfrm>
          <a:off x="0" y="2271036"/>
          <a:ext cx="6900512" cy="103428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a:t>Resume på ca. 150 ord</a:t>
          </a:r>
          <a:endParaRPr lang="en-US" sz="2600" kern="1200"/>
        </a:p>
      </dsp:txBody>
      <dsp:txXfrm>
        <a:off x="50489" y="2321525"/>
        <a:ext cx="6799534" cy="933302"/>
      </dsp:txXfrm>
    </dsp:sp>
    <dsp:sp modelId="{9F466F1A-0C69-4683-A4E8-93C5A8BE463E}">
      <dsp:nvSpPr>
        <dsp:cNvPr id="0" name=""/>
        <dsp:cNvSpPr/>
      </dsp:nvSpPr>
      <dsp:spPr>
        <a:xfrm>
          <a:off x="0" y="4469250"/>
          <a:ext cx="6900512" cy="103428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a:t>Indholdsfortegnelse, indledning, opgavedel, konklusion og en litteraturliste</a:t>
          </a:r>
          <a:endParaRPr lang="en-US" sz="2600" kern="1200"/>
        </a:p>
      </dsp:txBody>
      <dsp:txXfrm>
        <a:off x="50489" y="4519739"/>
        <a:ext cx="6799534" cy="933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D7E0F-C7DC-46B4-93BF-A55053199A90}">
      <dsp:nvSpPr>
        <dsp:cNvPr id="0" name=""/>
        <dsp:cNvSpPr/>
      </dsp:nvSpPr>
      <dsp:spPr>
        <a:xfrm>
          <a:off x="2381" y="2129102"/>
          <a:ext cx="2901156" cy="1160462"/>
        </a:xfrm>
        <a:prstGeom prst="chevron">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a-DK" sz="2300" kern="1200" dirty="0"/>
            <a:t>Forside </a:t>
          </a:r>
        </a:p>
      </dsp:txBody>
      <dsp:txXfrm>
        <a:off x="582612" y="2129102"/>
        <a:ext cx="1740694" cy="1160462"/>
      </dsp:txXfrm>
    </dsp:sp>
    <dsp:sp modelId="{FE2B5128-CD19-417A-8A4C-2863D68DA0F4}">
      <dsp:nvSpPr>
        <dsp:cNvPr id="0" name=""/>
        <dsp:cNvSpPr/>
      </dsp:nvSpPr>
      <dsp:spPr>
        <a:xfrm>
          <a:off x="2521417" y="2125342"/>
          <a:ext cx="2901156" cy="1160462"/>
        </a:xfrm>
        <a:prstGeom prst="chevron">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a-DK" sz="2300" kern="1200" dirty="0"/>
            <a:t>Redegørelse</a:t>
          </a:r>
        </a:p>
      </dsp:txBody>
      <dsp:txXfrm>
        <a:off x="3101648" y="2125342"/>
        <a:ext cx="1740694" cy="1160462"/>
      </dsp:txXfrm>
    </dsp:sp>
    <dsp:sp modelId="{565FB274-9242-4762-AFCB-7A37A6D18D67}">
      <dsp:nvSpPr>
        <dsp:cNvPr id="0" name=""/>
        <dsp:cNvSpPr/>
      </dsp:nvSpPr>
      <dsp:spPr>
        <a:xfrm>
          <a:off x="5103031" y="2143898"/>
          <a:ext cx="2901156" cy="1160462"/>
        </a:xfrm>
        <a:prstGeom prst="chevron">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a-DK" sz="2300" kern="1200" dirty="0"/>
            <a:t>Analyse</a:t>
          </a:r>
        </a:p>
      </dsp:txBody>
      <dsp:txXfrm>
        <a:off x="5683262" y="2143898"/>
        <a:ext cx="1740694" cy="11604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C6A06-3C36-41C5-8F3F-A0E64F08F353}">
      <dsp:nvSpPr>
        <dsp:cNvPr id="0" name=""/>
        <dsp:cNvSpPr/>
      </dsp:nvSpPr>
      <dsp:spPr>
        <a:xfrm>
          <a:off x="0" y="357280"/>
          <a:ext cx="3033210" cy="1124681"/>
        </a:xfrm>
        <a:prstGeom prst="chevron">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a-DK" sz="2300" kern="1200" dirty="0"/>
            <a:t>Diskussion og vurdering </a:t>
          </a:r>
        </a:p>
      </dsp:txBody>
      <dsp:txXfrm>
        <a:off x="562341" y="357280"/>
        <a:ext cx="1908529" cy="1124681"/>
      </dsp:txXfrm>
    </dsp:sp>
    <dsp:sp modelId="{929FF27A-E8F0-4E08-A151-7A49B9E33B3F}">
      <dsp:nvSpPr>
        <dsp:cNvPr id="0" name=""/>
        <dsp:cNvSpPr/>
      </dsp:nvSpPr>
      <dsp:spPr>
        <a:xfrm>
          <a:off x="2754388" y="357280"/>
          <a:ext cx="2811704" cy="1124681"/>
        </a:xfrm>
        <a:prstGeom prst="chevron">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a-DK" sz="2300" kern="1200" dirty="0"/>
            <a:t>Indledning</a:t>
          </a:r>
        </a:p>
      </dsp:txBody>
      <dsp:txXfrm>
        <a:off x="3316729" y="357280"/>
        <a:ext cx="1687023" cy="1124681"/>
      </dsp:txXfrm>
    </dsp:sp>
    <dsp:sp modelId="{B951982F-2E86-43E8-A3F0-5DB6AC1A9DB1}">
      <dsp:nvSpPr>
        <dsp:cNvPr id="0" name=""/>
        <dsp:cNvSpPr/>
      </dsp:nvSpPr>
      <dsp:spPr>
        <a:xfrm>
          <a:off x="5287230" y="357280"/>
          <a:ext cx="2811704" cy="1124681"/>
        </a:xfrm>
        <a:prstGeom prst="chevron">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a-DK" sz="2300" kern="1200" dirty="0" err="1"/>
            <a:t>Konklussion</a:t>
          </a:r>
          <a:endParaRPr lang="da-DK" sz="2300" kern="1200" dirty="0"/>
        </a:p>
      </dsp:txBody>
      <dsp:txXfrm>
        <a:off x="5849571" y="357280"/>
        <a:ext cx="1687023" cy="1124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E1177-EA77-4109-945F-4B7F21790030}">
      <dsp:nvSpPr>
        <dsp:cNvPr id="0" name=""/>
        <dsp:cNvSpPr/>
      </dsp:nvSpPr>
      <dsp:spPr>
        <a:xfrm>
          <a:off x="0" y="420351"/>
          <a:ext cx="2901156" cy="1160462"/>
        </a:xfrm>
        <a:prstGeom prst="chevron">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a-DK" sz="2300" kern="1200" dirty="0"/>
            <a:t>Resume</a:t>
          </a:r>
        </a:p>
      </dsp:txBody>
      <dsp:txXfrm>
        <a:off x="580231" y="420351"/>
        <a:ext cx="1740694" cy="1160462"/>
      </dsp:txXfrm>
    </dsp:sp>
    <dsp:sp modelId="{B4D8620C-BC8C-420E-A18D-EEBE8DA0AC10}">
      <dsp:nvSpPr>
        <dsp:cNvPr id="0" name=""/>
        <dsp:cNvSpPr/>
      </dsp:nvSpPr>
      <dsp:spPr>
        <a:xfrm>
          <a:off x="2706009" y="420351"/>
          <a:ext cx="2901156" cy="1160462"/>
        </a:xfrm>
        <a:prstGeom prst="chevron">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a-DK" sz="2300" kern="1200" dirty="0"/>
            <a:t>Litteratur liste og henvisninger</a:t>
          </a:r>
        </a:p>
      </dsp:txBody>
      <dsp:txXfrm>
        <a:off x="3286240" y="420351"/>
        <a:ext cx="1740694" cy="1160462"/>
      </dsp:txXfrm>
    </dsp:sp>
    <dsp:sp modelId="{DE261508-4ACB-4426-8336-6F4C7EF1B521}">
      <dsp:nvSpPr>
        <dsp:cNvPr id="0" name=""/>
        <dsp:cNvSpPr/>
      </dsp:nvSpPr>
      <dsp:spPr>
        <a:xfrm>
          <a:off x="5226843" y="420351"/>
          <a:ext cx="2901156" cy="1160462"/>
        </a:xfrm>
        <a:prstGeom prst="chevron">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da-DK" sz="2300" kern="1200" dirty="0"/>
            <a:t>Korrektur og formalia</a:t>
          </a:r>
        </a:p>
      </dsp:txBody>
      <dsp:txXfrm>
        <a:off x="5807074" y="420351"/>
        <a:ext cx="1740694" cy="11604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D6A0C-6499-4699-B0FF-1E9EF8B38245}">
      <dsp:nvSpPr>
        <dsp:cNvPr id="0" name=""/>
        <dsp:cNvSpPr/>
      </dsp:nvSpPr>
      <dsp:spPr>
        <a:xfrm>
          <a:off x="-5428931" y="-831376"/>
          <a:ext cx="6464939" cy="6464939"/>
        </a:xfrm>
        <a:prstGeom prst="blockArc">
          <a:avLst>
            <a:gd name="adj1" fmla="val 18900000"/>
            <a:gd name="adj2" fmla="val 2700000"/>
            <a:gd name="adj3" fmla="val 334"/>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201D8B-5758-443C-946E-F31C9E5DAA5A}">
      <dsp:nvSpPr>
        <dsp:cNvPr id="0" name=""/>
        <dsp:cNvSpPr/>
      </dsp:nvSpPr>
      <dsp:spPr>
        <a:xfrm>
          <a:off x="666543" y="480218"/>
          <a:ext cx="8400795" cy="9604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347"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da-DK" sz="2000" kern="1200" dirty="0"/>
            <a:t>Skriv broer mellem afsnit, så der kommer flydende overgange mellem afsnittene for at give opgaven lidt mere sammenhæng.</a:t>
          </a:r>
        </a:p>
      </dsp:txBody>
      <dsp:txXfrm>
        <a:off x="666543" y="480218"/>
        <a:ext cx="8400795" cy="960437"/>
      </dsp:txXfrm>
    </dsp:sp>
    <dsp:sp modelId="{64377CD7-61CE-4BBD-93AF-166E756F49CC}">
      <dsp:nvSpPr>
        <dsp:cNvPr id="0" name=""/>
        <dsp:cNvSpPr/>
      </dsp:nvSpPr>
      <dsp:spPr>
        <a:xfrm>
          <a:off x="66270" y="360164"/>
          <a:ext cx="1200546" cy="120054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E52BE-41B7-4592-A88B-A38954956160}">
      <dsp:nvSpPr>
        <dsp:cNvPr id="0" name=""/>
        <dsp:cNvSpPr/>
      </dsp:nvSpPr>
      <dsp:spPr>
        <a:xfrm>
          <a:off x="1015662" y="1920874"/>
          <a:ext cx="8051676" cy="9604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347" tIns="50800" rIns="50800" bIns="50800" numCol="1" spcCol="1270" anchor="ctr" anchorCtr="0">
          <a:noAutofit/>
        </a:bodyPr>
        <a:lstStyle/>
        <a:p>
          <a:pPr marL="0" lvl="0" indent="0" algn="l" defTabSz="889000">
            <a:lnSpc>
              <a:spcPct val="90000"/>
            </a:lnSpc>
            <a:spcBef>
              <a:spcPct val="0"/>
            </a:spcBef>
            <a:spcAft>
              <a:spcPct val="35000"/>
            </a:spcAft>
            <a:buNone/>
          </a:pPr>
          <a:r>
            <a:rPr lang="da-DK" sz="2000" kern="1200" dirty="0"/>
            <a:t>Henvis også til andre dele af opgaven f.eks. "som jeg nævnte tidligere", "x som vi også vil se på senere". Dette skaber en god rød tråd.</a:t>
          </a:r>
        </a:p>
      </dsp:txBody>
      <dsp:txXfrm>
        <a:off x="1015662" y="1920874"/>
        <a:ext cx="8051676" cy="960437"/>
      </dsp:txXfrm>
    </dsp:sp>
    <dsp:sp modelId="{DA78EEF9-A13F-45BE-BAB7-34275D20956B}">
      <dsp:nvSpPr>
        <dsp:cNvPr id="0" name=""/>
        <dsp:cNvSpPr/>
      </dsp:nvSpPr>
      <dsp:spPr>
        <a:xfrm>
          <a:off x="415389" y="1800820"/>
          <a:ext cx="1200546" cy="120054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1911E9-63F2-47E0-ACAA-17AC61A67236}">
      <dsp:nvSpPr>
        <dsp:cNvPr id="0" name=""/>
        <dsp:cNvSpPr/>
      </dsp:nvSpPr>
      <dsp:spPr>
        <a:xfrm>
          <a:off x="666543" y="3361530"/>
          <a:ext cx="8400795" cy="96043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347" tIns="50800" rIns="50800" bIns="50800" numCol="1" spcCol="1270" anchor="ctr" anchorCtr="0">
          <a:noAutofit/>
        </a:bodyPr>
        <a:lstStyle/>
        <a:p>
          <a:pPr marL="0" lvl="0" indent="0" algn="l" defTabSz="889000">
            <a:lnSpc>
              <a:spcPct val="90000"/>
            </a:lnSpc>
            <a:spcBef>
              <a:spcPct val="0"/>
            </a:spcBef>
            <a:spcAft>
              <a:spcPct val="35000"/>
            </a:spcAft>
            <a:buNone/>
          </a:pPr>
          <a:r>
            <a:rPr lang="da-DK" sz="2000" kern="1200" dirty="0"/>
            <a:t>Din opgaves dele skal bygges ovenpå hinanden, altså husk de taksonomiske niveauer. (Grundlæggende </a:t>
          </a:r>
          <a:r>
            <a:rPr lang="da-DK" sz="2000" kern="1200" dirty="0">
              <a:sym typeface="Wingdings" panose="05000000000000000000" pitchFamily="2" charset="2"/>
            </a:rPr>
            <a:t> Kompliceret)</a:t>
          </a:r>
          <a:endParaRPr lang="da-DK" sz="2000" kern="1200" dirty="0"/>
        </a:p>
      </dsp:txBody>
      <dsp:txXfrm>
        <a:off x="666543" y="3361530"/>
        <a:ext cx="8400795" cy="960437"/>
      </dsp:txXfrm>
    </dsp:sp>
    <dsp:sp modelId="{451AB5FE-C4DD-4EFD-BDF5-23B2D03EB32E}">
      <dsp:nvSpPr>
        <dsp:cNvPr id="0" name=""/>
        <dsp:cNvSpPr/>
      </dsp:nvSpPr>
      <dsp:spPr>
        <a:xfrm>
          <a:off x="66270" y="3241476"/>
          <a:ext cx="1200546" cy="120054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6T10:52:21.4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660 1644,'13'-1,"0"-1,0 0,-1-1,1 0,-1-1,21-9,26-8,18-3,-56 16,1 1,0 0,0 2,1 1,32-2,-25 6,-1 2,0 2,0 0,0 2,-1 1,0 1,0 2,44 21,-53-24,0 0,1-1,0-1,29 3,-34-6,0 0,0 0,0 2,-1 0,1 1,-1 0,0 1,0 1,18 11,-30-16,1-1,-1 1,0 0,0 0,0 0,0 1,0-1,0 0,-1 1,1-1,-1 1,0-1,0 1,1-1,-2 1,1 0,0 0,-1 0,1 0,-1 3,0-3,-1 1,1-1,-1 1,0-1,0 1,0-1,-1 0,0 1,1-1,-1 0,0 0,0 0,0 0,-4 3,0 0,-1 0,0 0,-1 0,1-1,-1 0,0 0,0-1,-1 0,1 0,-1-1,-18 4,-25-2,1-3,-99-7,142 4,-1-1,1 1,0-1,0-1,0 1,0-1,1-1,-1 0,1 0,0 0,0-1,0 0,0 0,1 0,0-1,-10-13,0 5,0 0,-1 1,-28-18,28 20,8 6,-1 0,1 0,-1 1,0 0,0 1,-1 0,1 1,-1 0,-13-1,-15 1,-49 4,29 1,-7-2,-104-3,164 2,1-1,0 0,0 0,0 0,0-1,0 0,0 0,0 0,0 0,1-1,-1 0,-4-3,7 4,0-1,0 1,0 0,0 0,0-1,0 1,1-1,-1 0,1 1,0-1,0 0,0 0,0 0,0 0,0 0,1 0,0 0,-1 0,1 0,0 0,1-6,0 1,1-1,0 0,0 1,1 0,0 0,0 0,1 0,0 0,0 0,1 1,0 0,0 0,0 0,1 1,0 0,1 0,0 0,-1 1,2 0,-1 0,0 1,14-6,-8 5,1 1,-1 0,1 1,0 1,27-2,73 6,-64 0,-48-3,-7-2,-23-6,-38-9,8 9,-96-3,81 8,56 2,0-1,0-1,0 0,-26-11,3 1,-13 0,38 11,1-1,0-1,0 0,0 0,0-1,-15-10,-10-6,30 17,0 0,1 0,-1-1,-10-8,17 11,-1 0,0 0,1-1,-1 1,1-1,0 1,0-1,0 0,1 1,-1-1,1 0,0 0,0 0,0-7,0-1,0 0,1 0,0 0,1 0,1 0,-1 1,2-1,0 0,0 1,6-12,5-6,1 2,30-43,-19 32,3 1,43-43,-30 29,-41 51,-1 0,0 0,0 0,0-1,0 1,0 0,0 0,1 0,-1 0,0 0,0 0,0 0,0-1,1 1,-1 0,0 0,0 0,0 0,1 0,-1 0,0 0,0 0,0 0,0 0,1 0,-1 0,0 0,0 0,0 0,1 0,-1 1,0-1,0 0,0 0,0 0,1 0,-1 0,0 0,0 0,0 1,0-1,0 0,0 0,1 0,3 13,-2 15,-6 7,-2 0,-1 0,-21 64,2-11,14-44,5-19,0 0,2 0,1 1,0 0,1 30,3-55,0 1,0 0,0-1,1 1,-1 0,0 0,1-1,-1 1,1-1,-1 1,1 0,0-1,0 1,0-1,2 3,-3-4,1 1,0-1,0 1,-1-1,1 0,0 1,0-1,-1 0,1 0,0 1,0-1,0 0,0 0,0 0,-1 0,1 0,0 0,0 0,0-1,0 1,-1 0,2-1,3-1,-1 0,1-1,-1 1,0-1,0 0,0 0,0-1,6-6,3-6,-1-1,-1 0,0 0,-1-1,-1 0,11-33,30-126,-31 102,-8 36,3 0,1 1,2 1,39-64,-49 87,0 0,-1 0,8-27,2-6,-16 47,0-1,0 1,0 0,0 0,0-1,0 1,0 0,0-1,1 1,-1 0,0 0,0-1,0 1,0 0,0 0,1-1,-1 1,0 0,0 0,0 0,1-1,-1 1,0 0,0 0,1 0,-1 0,0-1,1 1,-1 0,0 0,0 0,1 0,-1 0,0 0,1 0,-1 0,1 0,5 11,3 29,-8-33,12 89,-4 1,-6 173,-4-155,5-76,4-25,-7-14,-1 0,1 0,0 0,-1 0,1 0,-1 0,1 0,-1 0,1 0,-1 0,1 0,-1 0,1-1,-1 1,1 0,-1 0,1-1,-1 1,1 0,-1-1,1 1,-1 0,0-1,1 1,-1-1,0 1,1-1,-1 1,0-1,1 0,5-9,-1-1,-1-1,1 1,-2-1,0 0,0 1,2-25,-1 12,21-165,-16 108,-4 46,1-24,3 1,26-93,-23 117,-6 21,-1 0,-1-1,-1 0,5-28,-8 50,1 31,7 54,63 286,-63-330,12 129,-21-675,3 458,11-63,1-26,-13 101,2 0,0 0,2 0,1 1,14-40,-20 64,1 0,0 0,0 0,-1 0,1 0,1 1,-1-1,0 0,0 0,1 1,-1-1,1 1,-1-1,1 1,0 0,2-2,-2 3,-1-1,1 1,-1 0,1 0,-1 0,1 0,-1 1,1-1,-1 0,1 1,-1-1,1 0,-1 1,0 0,1-1,-1 1,0 0,1 0,-1 0,0 0,0 0,0 0,2 2,6 6,-1 1,0 0,0 1,-1 0,0 0,-1 0,0 1,-1 0,0 0,-1 1,-1-1,4 21,0 14,-2 0,-2 52,-6 424,16-747,1 17,-13 175,-1 0,6-49,-5 71,2 0,-1 0,1 0,0 0,1 1,0-1,1 1,10-16,-10 18,-1 1,1 0,-1 0,1 0,0 1,0 0,12-9,-15 13,0 0,0 0,0 0,0 0,1 1,-1-1,0 1,1-1,-1 1,0 0,1 0,-1 0,0 0,1 1,-1-1,0 0,1 1,-1 0,0 0,0-1,1 1,-1 1,0-1,0 0,0 0,2 3,5 3,-1 0,0 1,-1 0,1 1,-2 0,1 0,-1 0,0 1,-1-1,0 1,-1 1,0-1,-1 1,3 12,2 15,-1-1,2 70,-10 15,-1-73,4 50,-2-97,0 0,0 0,0 0,1-1,-1 1,1 0,-1 0,1-1,-1 1,1 0,0 0,0-1,2 4,-2-5,-1 0,1 1,-1-1,1 0,-1 0,1 1,-1-1,1 0,-1 0,1 0,-1 0,1 0,-1 1,1-1,0 0,-1 0,1 0,-1-1,1 1,-1 0,1 0,0 0,-1 0,1 0,-1-1,1 1,-1 0,1-1,2-1,0-1,0 1,0-1,0 0,-1 0,0 0,1 0,-1 0,0 0,-1-1,3-5,3-8,-2-1,0 0,-1 0,2-32,-2-77,-5 87,2 1,10-66,-10 103,-1-1,1 0,0 0,-1 1,1-1,1 0,-1 1,0-1,1 1,-1-1,1 1,-1 0,1 0,3-3,-4 5,0-1,0 1,0-1,1 1,-1 0,0-1,0 1,1 0,-1 0,0 0,0 0,1 0,-1 0,0 0,1 0,-1 1,0-1,0 1,1-1,-1 1,0-1,0 1,0-1,0 1,0 0,0 0,0-1,0 1,0 0,0 0,0 0,1 2,4 5,1 0,-1 0,0 0,-1 1,0 0,-1 0,0 0,0 1,-1 0,0-1,0 1,-1 0,0 11,2 19,-3 0,-3 41,0-31,1-16,-1 4,2 1,1-1,2 0,11 48,-11-72,1 0,1-1,0 1,1-1,1 0,0-1,1 1,0-1,11 13,-2-4,-2 1,17 32,-24-40,-7-20,1 0,-1 0,-1 0,1-13,0 8,0 0,1 0,0 0,0 0,1 0,1 1,5-12,-3 7,-1-1,6-22,-6 18,1 1,1 0,1 0,0 0,2 1,0 1,23-31,-25 36,-4 5,-1 0,0 0,0-1,0 1,-1 0,-1-1,1 0,-1 1,0-1,-1 0,-1-13,1 18,0 0,-1-1,1 1,-1 0,0 0,0 0,0 0,0 1,-1-1,1 0,-1 0,1 1,-4-5,3 6,0 0,1-1,-1 1,0 0,0 0,0 0,0 0,0 1,0-1,0 0,0 1,0 0,0-1,0 1,0 0,0 0,0 0,0 0,0 0,0 1,0-1,-3 2,-6 1,1 1,0 0,0 0,0 1,-17 12,-47 39,41-29,-347 234,362-251,-39 26,53-34,0 1,1 1,-1-1,0 1,1-1,0 1,0 0,0 0,-5 9,8-13,0 1,0-1,-1 0,1 1,0-1,0 1,0-1,0 1,0-1,0 0,0 1,0-1,0 1,0-1,0 1,0-1,0 1,0-1,0 0,0 1,0-1,0 1,1-1,-1 1,0-1,0 0,1 1,-1-1,0 0,0 1,1-1,16 4,25-11,-36 5,28-4,-2-1,1-3,-1 0,-1-2,33-17,12-4,-57 26,0-1,34-19,-51 25,1 0,0 0,0 1,0-1,0 1,0 0,0 0,1 0,-1 0,0 0,7 0,-9 2,0-1,0 0,0 1,0-1,1 0,-1 1,0 0,0-1,0 1,0 0,0-1,0 1,0 0,-1 0,1 0,0 0,0 0,-1 0,1 0,0 0,-1 0,1 0,-1 0,1 0,-1 1,0-1,0 0,1 0,-1 1,0-1,0 0,0 0,0 0,-1 3,1 10,-2 0,0-1,0 1,-1 0,-1-1,0 0,-1 0,-12 22,-3 14,19-48,0 1,1-1,-1 0,1 0,-1 0,1 0,-1 1,1-1,0 0,0 0,0 1,0-1,0 0,0 0,0 1,0-1,0 0,0 0,1 1,-1-1,0 0,1 0,-1 0,2 2,-1-3,0 1,0-1,0 1,0-1,0 0,0 0,1 1,-1-1,0 0,0 0,0 0,0 0,0 0,1-1,-1 1,0 0,0 0,0-1,0 1,2-1,5-3,0 1,0-1,0-1,-1 1,12-10,39-36,33-32,-68 66,-16 19,-8 13,-4 0,-1 0,-1-1,0 0,-1 0,0 0,-1-1,-1-1,0 0,-1 0,0-1,-1 0,-21 15,27-22,1 0,-1 1,1-1,0 1,0 0,1 1,0-1,0 1,1 0,-6 13,9-20,0 0,0 0,0 0,-1 1,1-1,0 0,0 1,0-1,0 0,0 0,0 1,0-1,0 0,0 0,0 1,0-1,0 0,0 1,0-1,0 0,0 0,0 1,0-1,0 0,1 0,-1 1,0-1,0 0,0 0,0 1,1-1,-1 0,0 0,0 0,0 1,1-1,-1 0,0 0,0 0,1 0,-1 0,0 1,0-1,1 0,-1 0,1 0,17-4,19-14,-24 10,0 1,-1-2,0 0,0 0,-1-1,0 0,0-1,-1 0,-1-1,0 0,-1-1,0 0,-1 0,0 0,-1-1,-1 0,6-19,-7 15,-6 32,-7 30,5-24,-2 1,-12 32,15-47,1-1,-1 1,-1 0,1-1,-1 0,0 0,0 0,0 0,-1 0,0-1,1 0,-2 0,-6 4,-108 70,-11-5,121-67,2 0,-1 0,0 1,1 0,1 0,-1 1,1 0,0 0,1 1,0 0,0 0,-7 16,-8 13,14-30,0 1,-1-1,0-1,0 1,0-1,-19 11,-19 17,29-19,1 0,1 1,-25 36,-21 18,58-66,0 0,-1 0,0-1,0 0,0 1,0-1,-1-1,1 1,-1-1,0 0,0 0,0 0,-1-1,1 1,-7 1,4-3,0 0,0 0,0-1,1 0,-1 0,0-1,0 0,0 0,1-1,-14-4,-53-24,57 21,-1 2,0 0,-34-8,-79-13,124 27,-1-1,0-1,1 1,0-1,-1-1,1 1,1-1,-1 0,0-1,1 0,0 0,0 0,-6-8,4 4,1-1,0 0,1 0,0-1,0 0,1 0,-6-20,8 23,-1 0,1 1,-1-1,-9-10,-5-11,14 22,-1 0,0 1,-1-1,1 1,-12-10,12 12,1 0,-1-1,0 1,1-1,0 0,0-1,1 1,-1-1,1 1,0-1,-2-8,0-10,2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6T10:53:03.776"/>
    </inkml:context>
    <inkml:brush xml:id="br0">
      <inkml:brushProperty name="width" value="0.035" units="cm"/>
      <inkml:brushProperty name="height" value="0.035" units="cm"/>
    </inkml:brush>
  </inkml:definitions>
  <inkml:trace contextRef="#ctx0" brushRef="#br0">0 0 24575,'1'5'0,"-1"-1"0,1 0 0,0 1 0,1-1 0,-1 0 0,1 0 0,0 0 0,-1 0 0,2 0 0,-1-1 0,0 1 0,1-1 0,0 1 0,0-1 0,0 0 0,5 5 0,-3-4 0,1 1 0,-1-1 0,1-1 0,0 1 0,0-1 0,0 0 0,0 0 0,0 0 0,1-1 0,7 2 0,16-1 0,0 0 0,0-2 0,0-1 0,0-2 0,0-1 0,42-9 0,-64 11-136,-1-1-1,1-1 1,0 1-1,-1-1 1,1 0-1,-1-1 1,0 0-1,0 0 0,8-7 1,-3-1-6690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6T10:53:10.557"/>
    </inkml:context>
    <inkml:brush xml:id="br0">
      <inkml:brushProperty name="width" value="0.035" units="cm"/>
      <inkml:brushProperty name="height" value="0.035" units="cm"/>
    </inkml:brush>
  </inkml:definitions>
  <inkml:trace contextRef="#ctx0" brushRef="#br0">50 1 24575,'-5'0'0,"-6"0"0,-6 0 0,0 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6T10:53:13.270"/>
    </inkml:context>
    <inkml:brush xml:id="br0">
      <inkml:brushProperty name="width" value="0.035" units="cm"/>
      <inkml:brushProperty name="height" value="0.035" units="cm"/>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7T11:27:35.502"/>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7T11:27:38.83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57,'73'-1,"-27"-1,-1 2,1 2,46 9,-12 0,0-4,1-3,82-7,-26 1,1255 2,-1355-2,73-14,-65 9,14-4,-21 4,1 1,49-1,850 9,-910-4,-1-1,32-6,-30 3,48-2,593 6,-323 4,17-2,-353 1,-1-1,0 1,0 1,0 0,10 3,-3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7T11:27:47.762"/>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56,'2103'0,"-2076"1,1 2,31 7,-30-5,48 3,-40-6,0 1,0 1,-1 2,53 17,-59-16,0-2,0 0,0-2,38-1,51 5,122 26,-174-26,0-3,75-4,-59-1,-62-1,1-1,-1 0,0-2,0 0,20-9,36-8,-48 14,54-23,-64 22,0 1,1 1,1 1,-1 1,41-5,57-4,-72 8,52-1,505 8,-581-3,-1 0,35-8,-31 5,36-3,1 6,-35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977514F-B9C4-40EA-A7DA-A5A8A46AD1A9}" type="datetimeFigureOut">
              <a:rPr lang="da-DK" smtClean="0"/>
              <a:t>02-02-2026</a:t>
            </a:fld>
            <a:endParaRPr lang="da-DK" dirty="0"/>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34F88B7-E834-4653-A2E8-61168AE4B88B}" type="slidenum">
              <a:rPr lang="da-DK" smtClean="0"/>
              <a:t>‹nr.›</a:t>
            </a:fld>
            <a:endParaRPr lang="da-DK" dirty="0"/>
          </a:p>
        </p:txBody>
      </p:sp>
    </p:spTree>
    <p:extLst>
      <p:ext uri="{BB962C8B-B14F-4D97-AF65-F5344CB8AC3E}">
        <p14:creationId xmlns:p14="http://schemas.microsoft.com/office/powerpoint/2010/main" val="1163225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34F88B7-E834-4653-A2E8-61168AE4B88B}" type="slidenum">
              <a:rPr lang="da-DK" smtClean="0"/>
              <a:t>19</a:t>
            </a:fld>
            <a:endParaRPr lang="da-DK" dirty="0"/>
          </a:p>
        </p:txBody>
      </p:sp>
    </p:spTree>
    <p:extLst>
      <p:ext uri="{BB962C8B-B14F-4D97-AF65-F5344CB8AC3E}">
        <p14:creationId xmlns:p14="http://schemas.microsoft.com/office/powerpoint/2010/main" val="142746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C8E94-89AE-9372-C404-37C4199A193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6D9DE1D-D872-49F7-58C5-06A01F8436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CA06879F-843C-23F0-1A57-DE4B52AEFE12}"/>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5" name="Pladsholder til sidefod 4">
            <a:extLst>
              <a:ext uri="{FF2B5EF4-FFF2-40B4-BE49-F238E27FC236}">
                <a16:creationId xmlns:a16="http://schemas.microsoft.com/office/drawing/2014/main" id="{4C42F898-563F-D24E-0C70-9714930B49FF}"/>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55230570-A1AB-98F5-5640-04415BCE1372}"/>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3673424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7DE40-D162-967D-B7FF-1CAA9A2A2EE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2DECA76-FC46-2A41-EBA6-B5B3F20FABA6}"/>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0365311-0E8C-FDAB-BC8E-48E624FE46C2}"/>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5" name="Pladsholder til sidefod 4">
            <a:extLst>
              <a:ext uri="{FF2B5EF4-FFF2-40B4-BE49-F238E27FC236}">
                <a16:creationId xmlns:a16="http://schemas.microsoft.com/office/drawing/2014/main" id="{25280E6E-619C-43F0-5475-373468B28F93}"/>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65E0A664-46DD-009A-A10C-AAFA57652BB9}"/>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3453890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0260DBC-22BA-5FCC-84B6-34A6F330383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BB0AD47-C465-35D6-B609-AEEE59C4C30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B8D7184-50B3-5ABF-1915-E13D1B3BEA1D}"/>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5" name="Pladsholder til sidefod 4">
            <a:extLst>
              <a:ext uri="{FF2B5EF4-FFF2-40B4-BE49-F238E27FC236}">
                <a16:creationId xmlns:a16="http://schemas.microsoft.com/office/drawing/2014/main" id="{DB309D29-106E-F5B2-5FC8-703B2C543842}"/>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3CF9131-8EFB-28D6-B5A4-BFBF67C4E4FE}"/>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358813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1106C-8F4B-B575-BFE1-B5D2E8980D1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549A70F-A821-733D-328F-7177B260936F}"/>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FE8D1A4-B196-5B8F-1950-6FD53B655EBF}"/>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5" name="Pladsholder til sidefod 4">
            <a:extLst>
              <a:ext uri="{FF2B5EF4-FFF2-40B4-BE49-F238E27FC236}">
                <a16:creationId xmlns:a16="http://schemas.microsoft.com/office/drawing/2014/main" id="{239CE0C6-7B83-3F1A-3A9F-AE23BA105233}"/>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807DD8FA-11BE-B7F0-9430-E01C90C6118E}"/>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320249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E4E6F9-154B-AC28-47A9-99960B2D27BF}"/>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DB285C2-CF9A-7692-1F5E-51C360FF8D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180B7EC-9930-837D-BF2E-611702409187}"/>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5" name="Pladsholder til sidefod 4">
            <a:extLst>
              <a:ext uri="{FF2B5EF4-FFF2-40B4-BE49-F238E27FC236}">
                <a16:creationId xmlns:a16="http://schemas.microsoft.com/office/drawing/2014/main" id="{C6F5970F-5CDB-4CE5-4ED9-F2C870D1F782}"/>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565DF34E-2D17-F29B-CB76-8B2D62054ECC}"/>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313541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8FD3A-DC83-E8A7-14C0-A8CC95125AA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D0016CB-00E5-005C-F068-A0FD267BF99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9C42232-9280-E1EA-F0C3-9A8B128B23E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E8DC296-8B5E-6BB3-F154-FE08D6DA197B}"/>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6" name="Pladsholder til sidefod 5">
            <a:extLst>
              <a:ext uri="{FF2B5EF4-FFF2-40B4-BE49-F238E27FC236}">
                <a16:creationId xmlns:a16="http://schemas.microsoft.com/office/drawing/2014/main" id="{3C7F1FFC-9FA2-6133-C74D-F78ADBBB7AAE}"/>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808BC274-3A3E-C428-9C81-945EA1B4D711}"/>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1904853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2AB51-937B-7503-CA44-0D344E70F75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B34108F-8FF8-F698-B90A-36CA7FEB30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BDB95822-34B7-A521-C726-3F2C4EA48BF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1576819E-B058-67CC-6F5B-B6C02E3E86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38EB708-E836-6DE1-95BB-B0271F58E8F8}"/>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2BF90E7-3388-CB6F-C345-137A97F09669}"/>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8" name="Pladsholder til sidefod 7">
            <a:extLst>
              <a:ext uri="{FF2B5EF4-FFF2-40B4-BE49-F238E27FC236}">
                <a16:creationId xmlns:a16="http://schemas.microsoft.com/office/drawing/2014/main" id="{3B10271B-5ABC-C4D9-4A02-155A156C95EE}"/>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4F873C5E-9F77-1790-0688-50B0F8B36C0D}"/>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1246522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4CA62B-AFEA-9575-A3A7-2AFA09F5F9A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3C53FB3-84B7-A09B-E74A-84C082F6B32D}"/>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4" name="Pladsholder til sidefod 3">
            <a:extLst>
              <a:ext uri="{FF2B5EF4-FFF2-40B4-BE49-F238E27FC236}">
                <a16:creationId xmlns:a16="http://schemas.microsoft.com/office/drawing/2014/main" id="{752C8AD1-D15F-F4D1-8242-B4F0EB5771D8}"/>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F42C44C3-B981-B6B4-47A7-BD59C6F98311}"/>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153277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2071213-DA56-4B48-0A26-22E3A0855A33}"/>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3" name="Pladsholder til sidefod 2">
            <a:extLst>
              <a:ext uri="{FF2B5EF4-FFF2-40B4-BE49-F238E27FC236}">
                <a16:creationId xmlns:a16="http://schemas.microsoft.com/office/drawing/2014/main" id="{AB5F352B-D689-3E6B-C4F6-96F0BC488BB6}"/>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589C17E8-DAE1-2D20-C18F-299C16E25B36}"/>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3172922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1A33D-0716-D7AD-A130-52DD0B93291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4596E0D-E2F3-E21B-19F5-6FC35E08A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C55D2C7-269B-14EE-977A-A57DEF801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1A22E3C-D83A-61D0-C6A5-04915D4F36A1}"/>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6" name="Pladsholder til sidefod 5">
            <a:extLst>
              <a:ext uri="{FF2B5EF4-FFF2-40B4-BE49-F238E27FC236}">
                <a16:creationId xmlns:a16="http://schemas.microsoft.com/office/drawing/2014/main" id="{7E6C9E45-332E-8739-6275-4AC77302976A}"/>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52E5E606-2579-B192-9B1F-751875372D2C}"/>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1965687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326A31-63BC-CFF1-5D42-F4CE090947A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ADEB933-8E11-7E91-54B7-FB59D7F3D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CE19FA6A-2E42-6BC2-0A5B-FB4FC60E83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29588D4-9531-8219-5049-4B5E67162E2D}"/>
              </a:ext>
            </a:extLst>
          </p:cNvPr>
          <p:cNvSpPr>
            <a:spLocks noGrp="1"/>
          </p:cNvSpPr>
          <p:nvPr>
            <p:ph type="dt" sz="half" idx="10"/>
          </p:nvPr>
        </p:nvSpPr>
        <p:spPr/>
        <p:txBody>
          <a:bodyPr/>
          <a:lstStyle/>
          <a:p>
            <a:fld id="{B0C05030-BC9F-4658-B0EA-9A64BCDC9C6C}" type="datetimeFigureOut">
              <a:rPr lang="da-DK" smtClean="0"/>
              <a:t>02-02-2026</a:t>
            </a:fld>
            <a:endParaRPr lang="da-DK" dirty="0"/>
          </a:p>
        </p:txBody>
      </p:sp>
      <p:sp>
        <p:nvSpPr>
          <p:cNvPr id="6" name="Pladsholder til sidefod 5">
            <a:extLst>
              <a:ext uri="{FF2B5EF4-FFF2-40B4-BE49-F238E27FC236}">
                <a16:creationId xmlns:a16="http://schemas.microsoft.com/office/drawing/2014/main" id="{6D4588A7-42E3-1ED5-5B1A-BC5A221B8525}"/>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E1DEE03F-C92F-9BC3-5FCE-17D05CE2CC64}"/>
              </a:ext>
            </a:extLst>
          </p:cNvPr>
          <p:cNvSpPr>
            <a:spLocks noGrp="1"/>
          </p:cNvSpPr>
          <p:nvPr>
            <p:ph type="sldNum" sz="quarter" idx="12"/>
          </p:nvPr>
        </p:nvSpPr>
        <p:spPr/>
        <p:txBody>
          <a:bodyPr/>
          <a:lstStyle/>
          <a:p>
            <a:fld id="{DC728C08-0B23-4F51-A31C-768F57573CA9}" type="slidenum">
              <a:rPr lang="da-DK" smtClean="0"/>
              <a:t>‹nr.›</a:t>
            </a:fld>
            <a:endParaRPr lang="da-DK" dirty="0"/>
          </a:p>
        </p:txBody>
      </p:sp>
    </p:spTree>
    <p:extLst>
      <p:ext uri="{BB962C8B-B14F-4D97-AF65-F5344CB8AC3E}">
        <p14:creationId xmlns:p14="http://schemas.microsoft.com/office/powerpoint/2010/main" val="4073228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6B6F4DF-4DCA-4B70-6847-790A0A13D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BF289F3-19C5-C0A3-7BE3-0260A7200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1D836B7-631A-C854-A571-7B33C1759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C05030-BC9F-4658-B0EA-9A64BCDC9C6C}" type="datetimeFigureOut">
              <a:rPr lang="da-DK" smtClean="0"/>
              <a:t>02-02-2026</a:t>
            </a:fld>
            <a:endParaRPr lang="da-DK" dirty="0"/>
          </a:p>
        </p:txBody>
      </p:sp>
      <p:sp>
        <p:nvSpPr>
          <p:cNvPr id="5" name="Pladsholder til sidefod 4">
            <a:extLst>
              <a:ext uri="{FF2B5EF4-FFF2-40B4-BE49-F238E27FC236}">
                <a16:creationId xmlns:a16="http://schemas.microsoft.com/office/drawing/2014/main" id="{79757A8F-4022-AC90-85DF-EA94F7F3E9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dirty="0"/>
          </a:p>
        </p:txBody>
      </p:sp>
      <p:sp>
        <p:nvSpPr>
          <p:cNvPr id="6" name="Pladsholder til slidenummer 5">
            <a:extLst>
              <a:ext uri="{FF2B5EF4-FFF2-40B4-BE49-F238E27FC236}">
                <a16:creationId xmlns:a16="http://schemas.microsoft.com/office/drawing/2014/main" id="{2DD510C3-EC16-6B9B-4D9E-0A0291C5ED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728C08-0B23-4F51-A31C-768F57573CA9}" type="slidenum">
              <a:rPr lang="da-DK" smtClean="0"/>
              <a:t>‹nr.›</a:t>
            </a:fld>
            <a:endParaRPr lang="da-DK" dirty="0"/>
          </a:p>
        </p:txBody>
      </p:sp>
    </p:spTree>
    <p:extLst>
      <p:ext uri="{BB962C8B-B14F-4D97-AF65-F5344CB8AC3E}">
        <p14:creationId xmlns:p14="http://schemas.microsoft.com/office/powerpoint/2010/main" val="2123602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image" Target="../media/image28.jpeg"/><Relationship Id="rId3" Type="http://schemas.openxmlformats.org/officeDocument/2006/relationships/diagramData" Target="../diagrams/data5.xml"/><Relationship Id="rId21" Type="http://schemas.openxmlformats.org/officeDocument/2006/relationships/image" Target="../media/image30.png"/><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image" Target="../media/image4.jpeg"/><Relationship Id="rId16" Type="http://schemas.openxmlformats.org/officeDocument/2006/relationships/diagramColors" Target="../diagrams/colors7.xml"/><Relationship Id="rId20"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diagramColors" Target="../diagrams/colors6.xml"/><Relationship Id="rId24" Type="http://schemas.openxmlformats.org/officeDocument/2006/relationships/hyperlink" Target="file:///C:\Users\Dkk\Downloads\FAQ%20til%20SSO%20p&#229;%20Holstebro%20Gymnasium%20&amp;%20HF.docx" TargetMode="External"/><Relationship Id="rId5" Type="http://schemas.openxmlformats.org/officeDocument/2006/relationships/diagramQuickStyle" Target="../diagrams/quickStyle5.xml"/><Relationship Id="rId15" Type="http://schemas.openxmlformats.org/officeDocument/2006/relationships/diagramQuickStyle" Target="../diagrams/quickStyle7.xml"/><Relationship Id="rId23" Type="http://schemas.openxmlformats.org/officeDocument/2006/relationships/image" Target="../media/image31.png"/><Relationship Id="rId10" Type="http://schemas.openxmlformats.org/officeDocument/2006/relationships/diagramQuickStyle" Target="../diagrams/quickStyle6.xml"/><Relationship Id="rId19" Type="http://schemas.openxmlformats.org/officeDocument/2006/relationships/image" Target="../media/image29.png"/><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customXml" Target="../ink/ink2.xml"/><Relationship Id="rId1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customXml" Target="../ink/ink4.xml"/><Relationship Id="rId2" Type="http://schemas.openxmlformats.org/officeDocument/2006/relationships/image" Target="../media/image4.jpeg"/><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customXml" Target="../ink/ink1.xml"/><Relationship Id="rId5" Type="http://schemas.openxmlformats.org/officeDocument/2006/relationships/image" Target="../media/image7.png"/><Relationship Id="rId15" Type="http://schemas.openxmlformats.org/officeDocument/2006/relationships/customXml" Target="../ink/ink3.xml"/><Relationship Id="rId10" Type="http://schemas.openxmlformats.org/officeDocument/2006/relationships/image" Target="../media/image12.svg"/><Relationship Id="rId19" Type="http://schemas.openxmlformats.org/officeDocument/2006/relationships/hyperlink" Target="file:///C:\Users\Dkk\Downloads\SSO%20k&#248;replan%202025-2026.docx" TargetMode="External"/><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10.png"/></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36.png"/><Relationship Id="rId7" Type="http://schemas.openxmlformats.org/officeDocument/2006/relationships/image" Target="../media/image330.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customXml" Target="../ink/ink6.xml"/><Relationship Id="rId5" Type="http://schemas.openxmlformats.org/officeDocument/2006/relationships/image" Target="../media/image320.png"/><Relationship Id="rId4" Type="http://schemas.openxmlformats.org/officeDocument/2006/relationships/customXml" Target="../ink/ink5.xml"/><Relationship Id="rId9" Type="http://schemas.openxmlformats.org/officeDocument/2006/relationships/image" Target="../media/image340.png"/></Relationships>
</file>

<file path=ppt/slides/_rels/slide22.xml.rels><?xml version="1.0" encoding="UTF-8" standalone="yes"?>
<Relationships xmlns="http://schemas.openxmlformats.org/package/2006/relationships"><Relationship Id="rId3" Type="http://schemas.openxmlformats.org/officeDocument/2006/relationships/hyperlink" Target="https://vejledninger.via.dk/a/1656161-word-referencehandtering-med-mac" TargetMode="External"/><Relationship Id="rId7" Type="http://schemas.openxmlformats.org/officeDocument/2006/relationships/hyperlink" Target="file:///C:\Users\Dkk\OneDrive%20-%20Holstebro%20Gymnasium%20og%20HF\Skrivebord\Google%20drev\HF\2.P\SSO\SSO%20vejledning\APA%20-%20henvisninger%20og%20litteraturliste%20-%20SSO%202025.pptx"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vejledninger.via.dk/a/1656160-word-referencehandtering-med-p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hyperlink" Target="file:///C:\Users\Dkk\OneDrive%20-%20Holstebro%20Gymnasium%20og%20HF\Skrivebord\Google%20drev\HF\2.P\SSO\SSO%20vejledning\APA-guide%202024-25%20-%20L&#230;sevejledningen.pdf"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hyperlink" Target="https://www.studybites.dk/4-studybites-1/kommakursu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vuctm.dk/media/74963/stoerre-skriftlig-opgave_2019-2020.pdf"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opgaveguidentilhf.systime.dk/?id=150" TargetMode="External"/><Relationship Id="rId7"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holstebrogymnasiumoghf-my.sharepoint.com/personal/dkk_hogym_dk/Documents/Skrivebord/Google%20drev/HF/2.P/SSO/Selve%20opgave/endelige%20opgave%20pdf/d/St&#248;rre%20Skriftlig%20Opgave%202hf..pdf" TargetMode="External"/><Relationship Id="rId5" Type="http://schemas.openxmlformats.org/officeDocument/2006/relationships/hyperlink" Target="file:///C:\Users\Dkk\Downloads\SSO%20k&#248;replan%202025-2026.docx" TargetMode="External"/><Relationship Id="rId4" Type="http://schemas.openxmlformats.org/officeDocument/2006/relationships/hyperlink" Target="file:///C:\Users\Dkk\Downloads\FAQ%20til%20SSO%20p&#229;%20Holstebro%20Gymnasium%20&amp;%20HF.doc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png"/><Relationship Id="rId7" Type="http://schemas.openxmlformats.org/officeDocument/2006/relationships/diagramQuickStyle" Target="../diagrams/quickStyle1.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holstebrogymnasiumoghf-my.sharepoint.com/personal/dkk_hogym_dk/Documents/Skrivebord/Google%20drev/HF/2.P/SSO/Klar%20til%20SSO-vejledning.docx" TargetMode="Externa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bibliotek.dk/"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23.svg"/><Relationship Id="rId5" Type="http://schemas.openxmlformats.org/officeDocument/2006/relationships/diagramQuickStyle" Target="../diagrams/quickStyle3.xml"/><Relationship Id="rId10" Type="http://schemas.openxmlformats.org/officeDocument/2006/relationships/image" Target="../media/image22.png"/><Relationship Id="rId4" Type="http://schemas.openxmlformats.org/officeDocument/2006/relationships/diagramLayout" Target="../diagrams/layout3.xml"/><Relationship Id="rId9" Type="http://schemas.openxmlformats.org/officeDocument/2006/relationships/image" Target="../media/image21.svg"/><Relationship Id="rId1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allpaper algebra, mathematics, blackboard for mobile and desktop, section  минимализм, resolution 6000x4000 - download">
            <a:extLst>
              <a:ext uri="{FF2B5EF4-FFF2-40B4-BE49-F238E27FC236}">
                <a16:creationId xmlns:a16="http://schemas.microsoft.com/office/drawing/2014/main" id="{8C6CF5C9-4E8B-E5F3-2862-9CCF893E9D3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24924"/>
            <a:ext cx="12283440" cy="68829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aac Newton – Store norske leksikon">
            <a:extLst>
              <a:ext uri="{FF2B5EF4-FFF2-40B4-BE49-F238E27FC236}">
                <a16:creationId xmlns:a16="http://schemas.microsoft.com/office/drawing/2014/main" id="{F86A5785-5EDA-8006-64D5-3EE6A7497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88" y="3317716"/>
            <a:ext cx="2290916" cy="3154507"/>
          </a:xfrm>
          <a:prstGeom prst="ellipse">
            <a:avLst/>
          </a:prstGeom>
          <a:ln w="63500" cap="rnd">
            <a:solidFill>
              <a:schemeClr val="bg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6" name="Picture 2" descr="Gottfried Wilhelm Leibniz – Store norske leksikon">
            <a:extLst>
              <a:ext uri="{FF2B5EF4-FFF2-40B4-BE49-F238E27FC236}">
                <a16:creationId xmlns:a16="http://schemas.microsoft.com/office/drawing/2014/main" id="{02A4B48E-AD2D-2A84-AD1B-4956DE60E0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665110" y="3429000"/>
            <a:ext cx="2414136" cy="3138588"/>
          </a:xfrm>
          <a:prstGeom prst="ellipse">
            <a:avLst/>
          </a:prstGeom>
          <a:ln w="63500" cap="rnd">
            <a:solidFill>
              <a:schemeClr val="bg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B5C7164B-0DDB-9FFD-24E6-364A9B2B0E57}"/>
              </a:ext>
            </a:extLst>
          </p:cNvPr>
          <p:cNvSpPr>
            <a:spLocks noGrp="1"/>
          </p:cNvSpPr>
          <p:nvPr>
            <p:ph idx="1"/>
          </p:nvPr>
        </p:nvSpPr>
        <p:spPr>
          <a:xfrm>
            <a:off x="1258212" y="825183"/>
            <a:ext cx="10515600" cy="4351338"/>
          </a:xfrm>
        </p:spPr>
        <p:txBody>
          <a:bodyPr>
            <a:normAutofit/>
          </a:bodyPr>
          <a:lstStyle/>
          <a:p>
            <a:pPr marL="0" indent="0">
              <a:buNone/>
            </a:pPr>
            <a:r>
              <a:rPr lang="da-DK" sz="8800" b="1" dirty="0">
                <a:highlight>
                  <a:srgbClr val="C0C0C0"/>
                </a:highlight>
              </a:rPr>
              <a:t>Step By Step -SSO</a:t>
            </a:r>
          </a:p>
        </p:txBody>
      </p:sp>
      <p:sp>
        <p:nvSpPr>
          <p:cNvPr id="4" name="Tekstfelt 3">
            <a:extLst>
              <a:ext uri="{FF2B5EF4-FFF2-40B4-BE49-F238E27FC236}">
                <a16:creationId xmlns:a16="http://schemas.microsoft.com/office/drawing/2014/main" id="{C382824A-4831-71A2-06F1-D4366FBB4B55}"/>
              </a:ext>
            </a:extLst>
          </p:cNvPr>
          <p:cNvSpPr txBox="1"/>
          <p:nvPr/>
        </p:nvSpPr>
        <p:spPr>
          <a:xfrm>
            <a:off x="2930647" y="2416077"/>
            <a:ext cx="6988277" cy="584775"/>
          </a:xfrm>
          <a:prstGeom prst="rect">
            <a:avLst/>
          </a:prstGeom>
          <a:noFill/>
        </p:spPr>
        <p:txBody>
          <a:bodyPr wrap="square">
            <a:spAutoFit/>
          </a:bodyPr>
          <a:lstStyle/>
          <a:p>
            <a:r>
              <a:rPr lang="da-DK" sz="3200" b="1" dirty="0">
                <a:solidFill>
                  <a:srgbClr val="002060"/>
                </a:solidFill>
                <a:highlight>
                  <a:srgbClr val="C0C0C0"/>
                </a:highlight>
              </a:rPr>
              <a:t>Differentialregning og optimering</a:t>
            </a:r>
          </a:p>
        </p:txBody>
      </p:sp>
    </p:spTree>
    <p:extLst>
      <p:ext uri="{BB962C8B-B14F-4D97-AF65-F5344CB8AC3E}">
        <p14:creationId xmlns:p14="http://schemas.microsoft.com/office/powerpoint/2010/main" val="38857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AD6633-1E65-4849-F27F-7D5127360B36}"/>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dirty="0">
                <a:solidFill>
                  <a:schemeClr val="tx1"/>
                </a:solidFill>
                <a:latin typeface="+mj-lt"/>
                <a:ea typeface="+mj-ea"/>
                <a:cs typeface="+mj-cs"/>
              </a:rPr>
              <a:t>Krav </a:t>
            </a:r>
            <a:r>
              <a:rPr lang="en-US" sz="5400" kern="1200" dirty="0" err="1">
                <a:solidFill>
                  <a:schemeClr val="tx1"/>
                </a:solidFill>
                <a:latin typeface="+mj-lt"/>
                <a:ea typeface="+mj-ea"/>
                <a:cs typeface="+mj-cs"/>
              </a:rPr>
              <a:t>til</a:t>
            </a:r>
            <a:r>
              <a:rPr lang="en-US" sz="5400" kern="1200" dirty="0">
                <a:solidFill>
                  <a:schemeClr val="tx1"/>
                </a:solidFill>
                <a:latin typeface="+mj-lt"/>
                <a:ea typeface="+mj-ea"/>
                <a:cs typeface="+mj-cs"/>
              </a:rPr>
              <a:t> SSO</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kstfelt 2">
            <a:extLst>
              <a:ext uri="{FF2B5EF4-FFF2-40B4-BE49-F238E27FC236}">
                <a16:creationId xmlns:a16="http://schemas.microsoft.com/office/drawing/2014/main" id="{50A7E260-82EE-3F1D-5161-EA086F6CAFF7}"/>
              </a:ext>
            </a:extLst>
          </p:cNvPr>
          <p:cNvGraphicFramePr/>
          <p:nvPr>
            <p:extLst>
              <p:ext uri="{D42A27DB-BD31-4B8C-83A1-F6EECF244321}">
                <p14:modId xmlns:p14="http://schemas.microsoft.com/office/powerpoint/2010/main" val="363719677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4575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effekt med farvede lys">
            <a:extLst>
              <a:ext uri="{FF2B5EF4-FFF2-40B4-BE49-F238E27FC236}">
                <a16:creationId xmlns:a16="http://schemas.microsoft.com/office/drawing/2014/main" id="{88F8543C-1B32-5218-784A-C0EE28419907}"/>
              </a:ext>
            </a:extLst>
          </p:cNvPr>
          <p:cNvPicPr>
            <a:picLocks noChangeAspect="1"/>
          </p:cNvPicPr>
          <p:nvPr/>
        </p:nvPicPr>
        <p:blipFill>
          <a:blip r:embed="rId2"/>
          <a:srcRect l="11802" r="31552"/>
          <a:stretch/>
        </p:blipFill>
        <p:spPr>
          <a:xfrm rot="16200000">
            <a:off x="3684482" y="-2725435"/>
            <a:ext cx="1481960" cy="7506682"/>
          </a:xfrm>
          <a:prstGeom prst="rect">
            <a:avLst/>
          </a:prstGeom>
          <a:ln w="28575">
            <a:noFill/>
          </a:ln>
        </p:spPr>
      </p:pic>
      <p:sp>
        <p:nvSpPr>
          <p:cNvPr id="2" name="Titel 1">
            <a:extLst>
              <a:ext uri="{FF2B5EF4-FFF2-40B4-BE49-F238E27FC236}">
                <a16:creationId xmlns:a16="http://schemas.microsoft.com/office/drawing/2014/main" id="{6A68853D-7A5E-983B-EDAD-DB6336983420}"/>
              </a:ext>
            </a:extLst>
          </p:cNvPr>
          <p:cNvSpPr>
            <a:spLocks noGrp="1"/>
          </p:cNvSpPr>
          <p:nvPr>
            <p:ph type="title"/>
          </p:nvPr>
        </p:nvSpPr>
        <p:spPr/>
        <p:txBody>
          <a:bodyPr/>
          <a:lstStyle/>
          <a:p>
            <a:r>
              <a:rPr lang="da-DK" dirty="0"/>
              <a:t>Strukturer din skrive periode</a:t>
            </a:r>
          </a:p>
        </p:txBody>
      </p:sp>
      <p:graphicFrame>
        <p:nvGraphicFramePr>
          <p:cNvPr id="3" name="Diagram 2">
            <a:extLst>
              <a:ext uri="{FF2B5EF4-FFF2-40B4-BE49-F238E27FC236}">
                <a16:creationId xmlns:a16="http://schemas.microsoft.com/office/drawing/2014/main" id="{79B98499-064A-3184-109D-624052193951}"/>
              </a:ext>
            </a:extLst>
          </p:cNvPr>
          <p:cNvGraphicFramePr/>
          <p:nvPr>
            <p:extLst>
              <p:ext uri="{D42A27DB-BD31-4B8C-83A1-F6EECF244321}">
                <p14:modId xmlns:p14="http://schemas.microsoft.com/office/powerpoint/2010/main" val="811457447"/>
              </p:ext>
            </p:extLst>
          </p:nvPr>
        </p:nvGraphicFramePr>
        <p:xfrm>
          <a:off x="672121" y="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9C53DE66-AC0D-EF65-3628-8078A2AEC14C}"/>
              </a:ext>
            </a:extLst>
          </p:cNvPr>
          <p:cNvGraphicFramePr/>
          <p:nvPr>
            <p:extLst>
              <p:ext uri="{D42A27DB-BD31-4B8C-83A1-F6EECF244321}">
                <p14:modId xmlns:p14="http://schemas.microsoft.com/office/powerpoint/2010/main" val="780750327"/>
              </p:ext>
            </p:extLst>
          </p:nvPr>
        </p:nvGraphicFramePr>
        <p:xfrm>
          <a:off x="745613" y="3250693"/>
          <a:ext cx="8098975" cy="14819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a:extLst>
              <a:ext uri="{FF2B5EF4-FFF2-40B4-BE49-F238E27FC236}">
                <a16:creationId xmlns:a16="http://schemas.microsoft.com/office/drawing/2014/main" id="{3F087CF4-BEC4-342A-1D4F-059AB63B16A9}"/>
              </a:ext>
            </a:extLst>
          </p:cNvPr>
          <p:cNvGraphicFramePr/>
          <p:nvPr>
            <p:extLst>
              <p:ext uri="{D42A27DB-BD31-4B8C-83A1-F6EECF244321}">
                <p14:modId xmlns:p14="http://schemas.microsoft.com/office/powerpoint/2010/main" val="2551321168"/>
              </p:ext>
            </p:extLst>
          </p:nvPr>
        </p:nvGraphicFramePr>
        <p:xfrm>
          <a:off x="745613" y="4557519"/>
          <a:ext cx="8128000" cy="15808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Tekstfelt 9">
            <a:extLst>
              <a:ext uri="{FF2B5EF4-FFF2-40B4-BE49-F238E27FC236}">
                <a16:creationId xmlns:a16="http://schemas.microsoft.com/office/drawing/2014/main" id="{7FA5A4BE-F515-D433-E1AC-6BDD46483D52}"/>
              </a:ext>
            </a:extLst>
          </p:cNvPr>
          <p:cNvSpPr txBox="1"/>
          <p:nvPr/>
        </p:nvSpPr>
        <p:spPr>
          <a:xfrm>
            <a:off x="9077563" y="2261506"/>
            <a:ext cx="2998358" cy="2862322"/>
          </a:xfrm>
          <a:prstGeom prst="rect">
            <a:avLst/>
          </a:prstGeom>
          <a:noFill/>
        </p:spPr>
        <p:txBody>
          <a:bodyPr wrap="square" rtlCol="0">
            <a:spAutoFit/>
          </a:bodyPr>
          <a:lstStyle/>
          <a:p>
            <a:r>
              <a:rPr lang="da-DK" b="1" u="sng" dirty="0"/>
              <a:t>Kalenderens indhold</a:t>
            </a:r>
          </a:p>
          <a:p>
            <a:pPr marL="342900" indent="-342900">
              <a:buFont typeface="+mj-lt"/>
              <a:buAutoNum type="arabicPeriod"/>
            </a:pPr>
            <a:r>
              <a:rPr lang="da-DK" dirty="0"/>
              <a:t>Hvis du ikke kan lave skole så marker det</a:t>
            </a:r>
          </a:p>
          <a:p>
            <a:pPr marL="342900" indent="-342900">
              <a:buFont typeface="+mj-lt"/>
              <a:buAutoNum type="arabicPeriod"/>
            </a:pPr>
            <a:r>
              <a:rPr lang="da-DK" dirty="0"/>
              <a:t>Deadlines for dele af opgaven</a:t>
            </a:r>
          </a:p>
          <a:p>
            <a:pPr marL="342900" indent="-342900">
              <a:buFont typeface="+mj-lt"/>
              <a:buAutoNum type="arabicPeriod"/>
            </a:pPr>
            <a:r>
              <a:rPr lang="da-DK" dirty="0"/>
              <a:t>Strukturer dine dage</a:t>
            </a:r>
          </a:p>
          <a:p>
            <a:pPr marL="342900" indent="-342900">
              <a:buFont typeface="+mj-lt"/>
              <a:buAutoNum type="arabicPeriod"/>
            </a:pPr>
            <a:r>
              <a:rPr lang="da-DK" dirty="0"/>
              <a:t>Sæt mål</a:t>
            </a:r>
          </a:p>
          <a:p>
            <a:pPr marL="342900" indent="-342900">
              <a:buFont typeface="+mj-lt"/>
              <a:buAutoNum type="arabicPeriod"/>
            </a:pPr>
            <a:r>
              <a:rPr lang="da-DK" dirty="0"/>
              <a:t>Hold pauser, gør ting der gør dig glad (fx. Fcm kamp, venner, motion)</a:t>
            </a:r>
          </a:p>
        </p:txBody>
      </p:sp>
      <p:pic>
        <p:nvPicPr>
          <p:cNvPr id="1026" name="Picture 2" descr="Tegneserie af bue med bue og pil skydning på mål Stockvektor af  ©ursus@zdeneksasek.com 181209696">
            <a:extLst>
              <a:ext uri="{FF2B5EF4-FFF2-40B4-BE49-F238E27FC236}">
                <a16:creationId xmlns:a16="http://schemas.microsoft.com/office/drawing/2014/main" id="{9F5E2707-2FFA-8858-0664-056B159474A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13232"/>
          <a:stretch>
            <a:fillRect/>
          </a:stretch>
        </p:blipFill>
        <p:spPr bwMode="auto">
          <a:xfrm>
            <a:off x="9439252" y="5202465"/>
            <a:ext cx="2501815" cy="165553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Forbindelse: vinklet 12">
            <a:extLst>
              <a:ext uri="{FF2B5EF4-FFF2-40B4-BE49-F238E27FC236}">
                <a16:creationId xmlns:a16="http://schemas.microsoft.com/office/drawing/2014/main" id="{4DD23E69-31B5-B0C7-BEAD-BD50F7F3763B}"/>
              </a:ext>
            </a:extLst>
          </p:cNvPr>
          <p:cNvCxnSpPr>
            <a:cxnSpLocks/>
          </p:cNvCxnSpPr>
          <p:nvPr/>
        </p:nvCxnSpPr>
        <p:spPr>
          <a:xfrm rot="10800000" flipV="1">
            <a:off x="701148" y="3429000"/>
            <a:ext cx="8005972" cy="772058"/>
          </a:xfrm>
          <a:prstGeom prst="bentConnector3">
            <a:avLst>
              <a:gd name="adj1" fmla="val 10431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Forbindelse: vinklet 20">
            <a:extLst>
              <a:ext uri="{FF2B5EF4-FFF2-40B4-BE49-F238E27FC236}">
                <a16:creationId xmlns:a16="http://schemas.microsoft.com/office/drawing/2014/main" id="{BEE3CFC8-8BFA-D976-4AD8-68A277DFC06D}"/>
              </a:ext>
            </a:extLst>
          </p:cNvPr>
          <p:cNvCxnSpPr>
            <a:cxnSpLocks/>
          </p:cNvCxnSpPr>
          <p:nvPr/>
        </p:nvCxnSpPr>
        <p:spPr>
          <a:xfrm rot="10800000" flipV="1">
            <a:off x="733135" y="4912407"/>
            <a:ext cx="8005972" cy="772058"/>
          </a:xfrm>
          <a:prstGeom prst="bentConnector3">
            <a:avLst>
              <a:gd name="adj1" fmla="val 10431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Lige forbindelse 25">
            <a:extLst>
              <a:ext uri="{FF2B5EF4-FFF2-40B4-BE49-F238E27FC236}">
                <a16:creationId xmlns:a16="http://schemas.microsoft.com/office/drawing/2014/main" id="{D2F2DF42-551B-3486-4757-8976EDB4270C}"/>
              </a:ext>
            </a:extLst>
          </p:cNvPr>
          <p:cNvCxnSpPr>
            <a:cxnSpLocks/>
          </p:cNvCxnSpPr>
          <p:nvPr/>
        </p:nvCxnSpPr>
        <p:spPr>
          <a:xfrm>
            <a:off x="8698541" y="2997514"/>
            <a:ext cx="0" cy="4314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Lige forbindelse 30">
            <a:extLst>
              <a:ext uri="{FF2B5EF4-FFF2-40B4-BE49-F238E27FC236}">
                <a16:creationId xmlns:a16="http://schemas.microsoft.com/office/drawing/2014/main" id="{51131E31-999D-BCA1-BDD6-7FB5EF8A70A5}"/>
              </a:ext>
            </a:extLst>
          </p:cNvPr>
          <p:cNvCxnSpPr>
            <a:cxnSpLocks/>
          </p:cNvCxnSpPr>
          <p:nvPr/>
        </p:nvCxnSpPr>
        <p:spPr>
          <a:xfrm>
            <a:off x="8723436" y="4480921"/>
            <a:ext cx="0" cy="431486"/>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2" descr="Start-ikonet. Start-symbolet. Illustration for flad vektor Stock-vektor  (royaltyfri) 270857945 | Shutterstock">
            <a:extLst>
              <a:ext uri="{FF2B5EF4-FFF2-40B4-BE49-F238E27FC236}">
                <a16:creationId xmlns:a16="http://schemas.microsoft.com/office/drawing/2014/main" id="{38064F57-18C1-E6BD-E05C-340FE99E094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8588" y="1227746"/>
            <a:ext cx="20574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pustelig målstreg bue illustration. Oppustelig buegang Stock-vektor  (royaltyfri) 784932562 | Shutterstock">
            <a:extLst>
              <a:ext uri="{FF2B5EF4-FFF2-40B4-BE49-F238E27FC236}">
                <a16:creationId xmlns:a16="http://schemas.microsoft.com/office/drawing/2014/main" id="{79BF3376-8DD7-89AE-6CB5-863345ECDF5F}"/>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10000" r="90000">
                        <a14:foregroundMark x1="65702" y1="25962" x2="37190" y2="25962"/>
                        <a14:foregroundMark x1="37190" y1="25962" x2="16529" y2="32692"/>
                        <a14:foregroundMark x1="16529" y1="32692" x2="19421" y2="59615"/>
                        <a14:foregroundMark x1="19421" y1="59615" x2="16529" y2="71635"/>
                        <a14:foregroundMark x1="10744" y1="38462" x2="32231" y2="22115"/>
                        <a14:foregroundMark x1="32231" y1="22115" x2="56612" y2="18750"/>
                        <a14:foregroundMark x1="56612" y1="18750" x2="70661" y2="23077"/>
                        <a14:foregroundMark x1="75620" y1="21635" x2="26860" y2="18750"/>
                        <a14:foregroundMark x1="31818" y1="18269" x2="53719" y2="16827"/>
                        <a14:foregroundMark x1="53719" y1="16827" x2="72727" y2="20673"/>
                        <a14:foregroundMark x1="72727" y1="20673" x2="29339" y2="17308"/>
                        <a14:foregroundMark x1="29339" y1="17308" x2="28099" y2="18750"/>
                        <a14:foregroundMark x1="56198" y1="18269" x2="69835" y2="17308"/>
                        <a14:foregroundMark x1="75620" y1="25481" x2="89256" y2="41346"/>
                        <a14:foregroundMark x1="89256" y1="39904" x2="73140" y2="21635"/>
                        <a14:foregroundMark x1="73140" y1="21635" x2="71488" y2="20673"/>
                        <a14:foregroundMark x1="85537" y1="37019" x2="73967" y2="22115"/>
                        <a14:foregroundMark x1="88017" y1="39904" x2="76033" y2="26923"/>
                        <a14:foregroundMark x1="86777" y1="39423" x2="79752" y2="29808"/>
                        <a14:foregroundMark x1="88017" y1="37019" x2="76860" y2="26442"/>
                        <a14:foregroundMark x1="13223" y1="39904" x2="20248" y2="27885"/>
                      </a14:backgroundRemoval>
                    </a14:imgEffect>
                  </a14:imgLayer>
                </a14:imgProps>
              </a:ext>
              <a:ext uri="{28A0092B-C50C-407E-A947-70E740481C1C}">
                <a14:useLocalDpi xmlns:a14="http://schemas.microsoft.com/office/drawing/2010/main" val="0"/>
              </a:ext>
            </a:extLst>
          </a:blip>
          <a:srcRect/>
          <a:stretch>
            <a:fillRect/>
          </a:stretch>
        </p:blipFill>
        <p:spPr bwMode="auto">
          <a:xfrm>
            <a:off x="7789002" y="5444003"/>
            <a:ext cx="1650250" cy="1418397"/>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a:extLst>
              <a:ext uri="{FF2B5EF4-FFF2-40B4-BE49-F238E27FC236}">
                <a16:creationId xmlns:a16="http://schemas.microsoft.com/office/drawing/2014/main" id="{83510211-24AF-59E0-B1E1-B392760464B2}"/>
              </a:ext>
            </a:extLst>
          </p:cNvPr>
          <p:cNvPicPr>
            <a:picLocks noChangeAspect="1"/>
          </p:cNvPicPr>
          <p:nvPr/>
        </p:nvPicPr>
        <p:blipFill>
          <a:blip r:embed="rId23"/>
          <a:stretch>
            <a:fillRect/>
          </a:stretch>
        </p:blipFill>
        <p:spPr>
          <a:xfrm>
            <a:off x="8268928" y="1121522"/>
            <a:ext cx="3839111" cy="924054"/>
          </a:xfrm>
          <a:prstGeom prst="rect">
            <a:avLst/>
          </a:prstGeom>
        </p:spPr>
      </p:pic>
      <p:sp>
        <p:nvSpPr>
          <p:cNvPr id="14" name="Tekstfelt 13">
            <a:extLst>
              <a:ext uri="{FF2B5EF4-FFF2-40B4-BE49-F238E27FC236}">
                <a16:creationId xmlns:a16="http://schemas.microsoft.com/office/drawing/2014/main" id="{F0C7A673-22D5-80C8-41C4-B027E53B8881}"/>
              </a:ext>
            </a:extLst>
          </p:cNvPr>
          <p:cNvSpPr txBox="1"/>
          <p:nvPr/>
        </p:nvSpPr>
        <p:spPr>
          <a:xfrm>
            <a:off x="8577224" y="502271"/>
            <a:ext cx="6307392" cy="369332"/>
          </a:xfrm>
          <a:prstGeom prst="rect">
            <a:avLst/>
          </a:prstGeom>
          <a:noFill/>
        </p:spPr>
        <p:txBody>
          <a:bodyPr wrap="square">
            <a:spAutoFit/>
          </a:bodyPr>
          <a:lstStyle/>
          <a:p>
            <a:r>
              <a:rPr lang="da-DK" sz="1800" b="1" dirty="0"/>
              <a:t>Link til </a:t>
            </a:r>
            <a:r>
              <a:rPr lang="da-DK" sz="1800" b="1" dirty="0">
                <a:hlinkClick r:id="rId24" action="ppaction://hlinkfile"/>
              </a:rPr>
              <a:t>SSO FAQ</a:t>
            </a:r>
            <a:endParaRPr lang="da-DK" sz="1800" b="1" dirty="0"/>
          </a:p>
        </p:txBody>
      </p:sp>
    </p:spTree>
    <p:extLst>
      <p:ext uri="{BB962C8B-B14F-4D97-AF65-F5344CB8AC3E}">
        <p14:creationId xmlns:p14="http://schemas.microsoft.com/office/powerpoint/2010/main" val="223407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18F8A732-AF1D-7BCE-B6F9-A0A0BA6162FE}"/>
              </a:ext>
            </a:extLst>
          </p:cNvPr>
          <p:cNvSpPr/>
          <p:nvPr/>
        </p:nvSpPr>
        <p:spPr>
          <a:xfrm>
            <a:off x="8407455" y="2601769"/>
            <a:ext cx="3102197" cy="11307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717CA35-0D11-63AB-1A40-6B92EBB88A94}"/>
              </a:ext>
            </a:extLst>
          </p:cNvPr>
          <p:cNvSpPr>
            <a:spLocks noGrp="1"/>
          </p:cNvSpPr>
          <p:nvPr>
            <p:ph type="title"/>
          </p:nvPr>
        </p:nvSpPr>
        <p:spPr>
          <a:xfrm>
            <a:off x="6412091" y="501651"/>
            <a:ext cx="4395340" cy="1716255"/>
          </a:xfrm>
        </p:spPr>
        <p:txBody>
          <a:bodyPr vert="horz" lIns="91440" tIns="45720" rIns="91440" bIns="45720" rtlCol="0" anchor="b">
            <a:normAutofit/>
          </a:bodyPr>
          <a:lstStyle/>
          <a:p>
            <a:r>
              <a:rPr lang="en-US" sz="5600" kern="1200" dirty="0">
                <a:solidFill>
                  <a:schemeClr val="tx1"/>
                </a:solidFill>
                <a:latin typeface="+mj-lt"/>
                <a:ea typeface="+mj-ea"/>
                <a:cs typeface="+mj-cs"/>
              </a:rPr>
              <a:t>Disposition for </a:t>
            </a:r>
            <a:r>
              <a:rPr lang="en-US" sz="5600" kern="1200" dirty="0" err="1">
                <a:solidFill>
                  <a:schemeClr val="tx1"/>
                </a:solidFill>
                <a:latin typeface="+mj-lt"/>
                <a:ea typeface="+mj-ea"/>
                <a:cs typeface="+mj-cs"/>
              </a:rPr>
              <a:t>en</a:t>
            </a:r>
            <a:r>
              <a:rPr lang="en-US" sz="5600" kern="1200" dirty="0">
                <a:solidFill>
                  <a:schemeClr val="tx1"/>
                </a:solidFill>
                <a:latin typeface="+mj-lt"/>
                <a:ea typeface="+mj-ea"/>
                <a:cs typeface="+mj-cs"/>
              </a:rPr>
              <a:t> SSO</a:t>
            </a:r>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felt 3">
            <a:extLst>
              <a:ext uri="{FF2B5EF4-FFF2-40B4-BE49-F238E27FC236}">
                <a16:creationId xmlns:a16="http://schemas.microsoft.com/office/drawing/2014/main" id="{ECB39E68-2397-C751-4D72-A76676CDCBE8}"/>
              </a:ext>
            </a:extLst>
          </p:cNvPr>
          <p:cNvSpPr txBox="1"/>
          <p:nvPr/>
        </p:nvSpPr>
        <p:spPr>
          <a:xfrm>
            <a:off x="6392583" y="2645922"/>
            <a:ext cx="4434721" cy="371042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err="1">
                <a:solidFill>
                  <a:schemeClr val="tx1">
                    <a:alpha val="80000"/>
                  </a:schemeClr>
                </a:solidFill>
              </a:rPr>
              <a:t>Forside</a:t>
            </a:r>
            <a:endParaRPr lang="en-US" sz="20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2000" dirty="0">
                <a:solidFill>
                  <a:schemeClr val="tx1">
                    <a:alpha val="80000"/>
                  </a:schemeClr>
                </a:solidFill>
              </a:rPr>
              <a:t>Resume</a:t>
            </a:r>
          </a:p>
          <a:p>
            <a:pPr indent="-228600">
              <a:lnSpc>
                <a:spcPct val="90000"/>
              </a:lnSpc>
              <a:spcAft>
                <a:spcPts val="600"/>
              </a:spcAft>
              <a:buFont typeface="Arial" panose="020B0604020202020204" pitchFamily="34" charset="0"/>
              <a:buChar char="•"/>
            </a:pPr>
            <a:r>
              <a:rPr lang="en-US" sz="2000" dirty="0" err="1">
                <a:solidFill>
                  <a:schemeClr val="tx1">
                    <a:alpha val="80000"/>
                  </a:schemeClr>
                </a:solidFill>
              </a:rPr>
              <a:t>Indledning</a:t>
            </a:r>
            <a:endParaRPr lang="en-US" sz="20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2000" dirty="0" err="1">
                <a:solidFill>
                  <a:schemeClr val="tx1">
                    <a:alpha val="80000"/>
                  </a:schemeClr>
                </a:solidFill>
              </a:rPr>
              <a:t>Redegørelse</a:t>
            </a:r>
            <a:endParaRPr lang="en-US" sz="20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2000" dirty="0" err="1">
                <a:solidFill>
                  <a:schemeClr val="tx1">
                    <a:alpha val="80000"/>
                  </a:schemeClr>
                </a:solidFill>
              </a:rPr>
              <a:t>Analyse</a:t>
            </a:r>
            <a:endParaRPr lang="en-US" sz="20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2000" dirty="0" err="1">
                <a:solidFill>
                  <a:schemeClr val="tx1">
                    <a:alpha val="80000"/>
                  </a:schemeClr>
                </a:solidFill>
              </a:rPr>
              <a:t>Vurdering</a:t>
            </a:r>
            <a:r>
              <a:rPr lang="en-US" sz="2000" dirty="0">
                <a:solidFill>
                  <a:schemeClr val="tx1">
                    <a:alpha val="80000"/>
                  </a:schemeClr>
                </a:solidFill>
              </a:rPr>
              <a:t>/ </a:t>
            </a:r>
            <a:r>
              <a:rPr lang="en-US" sz="2000" dirty="0" err="1">
                <a:solidFill>
                  <a:schemeClr val="tx1">
                    <a:alpha val="80000"/>
                  </a:schemeClr>
                </a:solidFill>
              </a:rPr>
              <a:t>diskussion</a:t>
            </a:r>
            <a:endParaRPr lang="en-US" sz="20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2000" dirty="0" err="1">
                <a:solidFill>
                  <a:schemeClr val="tx1">
                    <a:alpha val="80000"/>
                  </a:schemeClr>
                </a:solidFill>
              </a:rPr>
              <a:t>Konklusion</a:t>
            </a:r>
            <a:endParaRPr lang="en-US" sz="20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2000" dirty="0" err="1">
                <a:solidFill>
                  <a:schemeClr val="tx1">
                    <a:alpha val="80000"/>
                  </a:schemeClr>
                </a:solidFill>
              </a:rPr>
              <a:t>Litteraturliste</a:t>
            </a:r>
            <a:endParaRPr lang="en-US" sz="20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2000" dirty="0" err="1">
                <a:solidFill>
                  <a:schemeClr val="tx1">
                    <a:alpha val="80000"/>
                  </a:schemeClr>
                </a:solidFill>
              </a:rPr>
              <a:t>Evt</a:t>
            </a:r>
            <a:r>
              <a:rPr lang="en-US" sz="2000" dirty="0">
                <a:solidFill>
                  <a:schemeClr val="tx1">
                    <a:alpha val="80000"/>
                  </a:schemeClr>
                </a:solidFill>
              </a:rPr>
              <a:t>. </a:t>
            </a:r>
            <a:r>
              <a:rPr lang="en-US" sz="2000" dirty="0" err="1">
                <a:solidFill>
                  <a:schemeClr val="tx1">
                    <a:alpha val="80000"/>
                  </a:schemeClr>
                </a:solidFill>
              </a:rPr>
              <a:t>Vedlæg</a:t>
            </a:r>
            <a:r>
              <a:rPr lang="en-US" sz="2000" dirty="0">
                <a:solidFill>
                  <a:schemeClr val="tx1">
                    <a:alpha val="80000"/>
                  </a:schemeClr>
                </a:solidFill>
              </a:rPr>
              <a:t> </a:t>
            </a:r>
            <a:r>
              <a:rPr lang="en-US" sz="2000" dirty="0" err="1">
                <a:solidFill>
                  <a:schemeClr val="tx1">
                    <a:alpha val="80000"/>
                  </a:schemeClr>
                </a:solidFill>
              </a:rPr>
              <a:t>bilag</a:t>
            </a:r>
            <a:endParaRPr lang="en-US" sz="2000"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Picture 3" descr="Fotoeffekt med farvede lys">
            <a:extLst>
              <a:ext uri="{FF2B5EF4-FFF2-40B4-BE49-F238E27FC236}">
                <a16:creationId xmlns:a16="http://schemas.microsoft.com/office/drawing/2014/main" id="{D6128AEE-616A-0379-1E8A-60C962C39166}"/>
              </a:ext>
            </a:extLst>
          </p:cNvPr>
          <p:cNvPicPr>
            <a:picLocks noChangeAspect="1"/>
          </p:cNvPicPr>
          <p:nvPr/>
        </p:nvPicPr>
        <p:blipFill>
          <a:blip r:embed="rId2"/>
          <a:srcRect l="11802" r="31552"/>
          <a:stretch/>
        </p:blipFill>
        <p:spPr>
          <a:xfrm rot="16200000">
            <a:off x="-539046" y="539047"/>
            <a:ext cx="6858001" cy="5779910"/>
          </a:xfrm>
          <a:prstGeom prst="rect">
            <a:avLst/>
          </a:prstGeom>
          <a:ln w="28575">
            <a:noFill/>
          </a:ln>
        </p:spPr>
      </p:pic>
      <p:pic>
        <p:nvPicPr>
          <p:cNvPr id="7" name="Billede 6">
            <a:extLst>
              <a:ext uri="{FF2B5EF4-FFF2-40B4-BE49-F238E27FC236}">
                <a16:creationId xmlns:a16="http://schemas.microsoft.com/office/drawing/2014/main" id="{30602302-D0B7-7017-B2CB-71D29FA1FF75}"/>
              </a:ext>
            </a:extLst>
          </p:cNvPr>
          <p:cNvPicPr>
            <a:picLocks noChangeAspect="1"/>
          </p:cNvPicPr>
          <p:nvPr/>
        </p:nvPicPr>
        <p:blipFill>
          <a:blip r:embed="rId3"/>
          <a:stretch>
            <a:fillRect/>
          </a:stretch>
        </p:blipFill>
        <p:spPr>
          <a:xfrm>
            <a:off x="279143" y="1144540"/>
            <a:ext cx="5221625" cy="4568921"/>
          </a:xfrm>
          <a:prstGeom prst="rect">
            <a:avLst/>
          </a:prstGeom>
        </p:spPr>
      </p:pic>
      <p:sp>
        <p:nvSpPr>
          <p:cNvPr id="8" name="Tekstfelt 14">
            <a:extLst>
              <a:ext uri="{FF2B5EF4-FFF2-40B4-BE49-F238E27FC236}">
                <a16:creationId xmlns:a16="http://schemas.microsoft.com/office/drawing/2014/main" id="{6515131F-B6E3-A272-DD39-41C04E7FC120}"/>
              </a:ext>
            </a:extLst>
          </p:cNvPr>
          <p:cNvSpPr txBox="1"/>
          <p:nvPr/>
        </p:nvSpPr>
        <p:spPr>
          <a:xfrm rot="173305">
            <a:off x="8629338" y="2580433"/>
            <a:ext cx="3431025" cy="863506"/>
          </a:xfrm>
          <a:prstGeom prst="rect">
            <a:avLst/>
          </a:prstGeom>
          <a:solidFill>
            <a:srgbClr val="F6B0E7"/>
          </a:solidFill>
          <a:ln w="12700">
            <a:solidFill>
              <a:srgbClr val="000000"/>
            </a:solidFill>
          </a:ln>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lang="da-DK" altLang="da-DK" sz="1600" b="1" dirty="0">
                <a:solidFill>
                  <a:srgbClr val="001D35"/>
                </a:solidFill>
                <a:latin typeface="Google Sans"/>
              </a:rPr>
              <a:t>Omfang: </a:t>
            </a:r>
            <a:r>
              <a:rPr lang="da-DK" altLang="da-DK" sz="1600" dirty="0">
                <a:solidFill>
                  <a:srgbClr val="545D7E"/>
                </a:solidFill>
                <a:latin typeface="Google Sans"/>
              </a:rPr>
              <a:t>Besvarelsen skal være på 10-15 normalsider (2400 anslag inklusive mellemrum). </a:t>
            </a:r>
            <a:endParaRPr lang="da-DK" altLang="da-DK" sz="1600" dirty="0">
              <a:solidFill>
                <a:srgbClr val="474747"/>
              </a:solidFill>
              <a:latin typeface="Google Sans"/>
            </a:endParaRPr>
          </a:p>
          <a:p>
            <a:pPr>
              <a:lnSpc>
                <a:spcPct val="110000"/>
              </a:lnSpc>
            </a:pPr>
            <a:endParaRPr lang="da-DK" sz="200" noProof="0" dirty="0"/>
          </a:p>
        </p:txBody>
      </p:sp>
      <p:cxnSp>
        <p:nvCxnSpPr>
          <p:cNvPr id="13" name="Lige forbindelse 12">
            <a:extLst>
              <a:ext uri="{FF2B5EF4-FFF2-40B4-BE49-F238E27FC236}">
                <a16:creationId xmlns:a16="http://schemas.microsoft.com/office/drawing/2014/main" id="{D9B80604-28F0-E63C-0645-4130371BE70A}"/>
              </a:ext>
            </a:extLst>
          </p:cNvPr>
          <p:cNvCxnSpPr>
            <a:cxnSpLocks/>
          </p:cNvCxnSpPr>
          <p:nvPr/>
        </p:nvCxnSpPr>
        <p:spPr>
          <a:xfrm>
            <a:off x="10220446" y="2118167"/>
            <a:ext cx="124404" cy="524599"/>
          </a:xfrm>
          <a:prstGeom prst="line">
            <a:avLst/>
          </a:prstGeom>
          <a:ln w="9525"/>
        </p:spPr>
        <p:style>
          <a:lnRef idx="1">
            <a:schemeClr val="dk1"/>
          </a:lnRef>
          <a:fillRef idx="0">
            <a:schemeClr val="dk1"/>
          </a:fillRef>
          <a:effectRef idx="0">
            <a:schemeClr val="dk1"/>
          </a:effectRef>
          <a:fontRef idx="minor">
            <a:schemeClr val="tx1"/>
          </a:fontRef>
        </p:style>
      </p:cxnSp>
      <p:sp>
        <p:nvSpPr>
          <p:cNvPr id="9" name="Ellipse 8">
            <a:extLst>
              <a:ext uri="{FF2B5EF4-FFF2-40B4-BE49-F238E27FC236}">
                <a16:creationId xmlns:a16="http://schemas.microsoft.com/office/drawing/2014/main" id="{7215BB12-5164-2D17-237A-F7274330FC7B}"/>
              </a:ext>
            </a:extLst>
          </p:cNvPr>
          <p:cNvSpPr/>
          <p:nvPr/>
        </p:nvSpPr>
        <p:spPr>
          <a:xfrm flipV="1">
            <a:off x="10149542" y="2047408"/>
            <a:ext cx="133106" cy="211571"/>
          </a:xfrm>
          <a:prstGeom prst="ellipse">
            <a:avLst/>
          </a:prstGeom>
          <a:solidFill>
            <a:schemeClr val="accent3">
              <a:lumMod val="60000"/>
              <a:lumOff val="4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schemeClr val="tx1"/>
              </a:solidFill>
            </a:endParaRPr>
          </a:p>
        </p:txBody>
      </p:sp>
    </p:spTree>
    <p:extLst>
      <p:ext uri="{BB962C8B-B14F-4D97-AF65-F5344CB8AC3E}">
        <p14:creationId xmlns:p14="http://schemas.microsoft.com/office/powerpoint/2010/main" val="3807196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toeffekt med farvede lys">
            <a:extLst>
              <a:ext uri="{FF2B5EF4-FFF2-40B4-BE49-F238E27FC236}">
                <a16:creationId xmlns:a16="http://schemas.microsoft.com/office/drawing/2014/main" id="{9780AF9A-6906-A62A-D05F-0FF994E0EEB5}"/>
              </a:ext>
            </a:extLst>
          </p:cNvPr>
          <p:cNvPicPr>
            <a:picLocks noChangeAspect="1"/>
          </p:cNvPicPr>
          <p:nvPr/>
        </p:nvPicPr>
        <p:blipFill>
          <a:blip r:embed="rId2"/>
          <a:srcRect l="11802" r="31552"/>
          <a:stretch/>
        </p:blipFill>
        <p:spPr>
          <a:xfrm rot="16200000">
            <a:off x="5488103" y="-4490201"/>
            <a:ext cx="1215795" cy="10515599"/>
          </a:xfrm>
          <a:prstGeom prst="rect">
            <a:avLst/>
          </a:prstGeom>
          <a:ln w="28575">
            <a:noFill/>
          </a:ln>
        </p:spPr>
      </p:pic>
      <p:sp>
        <p:nvSpPr>
          <p:cNvPr id="3" name="Rektangel 2">
            <a:extLst>
              <a:ext uri="{FF2B5EF4-FFF2-40B4-BE49-F238E27FC236}">
                <a16:creationId xmlns:a16="http://schemas.microsoft.com/office/drawing/2014/main" id="{52739046-364F-982F-913D-FE2A997EB6C0}"/>
              </a:ext>
            </a:extLst>
          </p:cNvPr>
          <p:cNvSpPr/>
          <p:nvPr/>
        </p:nvSpPr>
        <p:spPr>
          <a:xfrm>
            <a:off x="838200" y="1423330"/>
            <a:ext cx="10515600" cy="48628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sp>
        <p:nvSpPr>
          <p:cNvPr id="2" name="Titel 1">
            <a:extLst>
              <a:ext uri="{FF2B5EF4-FFF2-40B4-BE49-F238E27FC236}">
                <a16:creationId xmlns:a16="http://schemas.microsoft.com/office/drawing/2014/main" id="{4019B834-CEC6-6BA5-CA07-9741EDB08DF2}"/>
              </a:ext>
            </a:extLst>
          </p:cNvPr>
          <p:cNvSpPr>
            <a:spLocks noGrp="1"/>
          </p:cNvSpPr>
          <p:nvPr>
            <p:ph type="title"/>
          </p:nvPr>
        </p:nvSpPr>
        <p:spPr>
          <a:xfrm>
            <a:off x="838200" y="97765"/>
            <a:ext cx="10515600" cy="1325563"/>
          </a:xfrm>
        </p:spPr>
        <p:txBody>
          <a:bodyPr/>
          <a:lstStyle/>
          <a:p>
            <a:r>
              <a:rPr lang="da-DK" dirty="0"/>
              <a:t>Forstå din problemformulering</a:t>
            </a:r>
          </a:p>
        </p:txBody>
      </p:sp>
      <p:sp>
        <p:nvSpPr>
          <p:cNvPr id="4" name="Tekstfelt 3">
            <a:extLst>
              <a:ext uri="{FF2B5EF4-FFF2-40B4-BE49-F238E27FC236}">
                <a16:creationId xmlns:a16="http://schemas.microsoft.com/office/drawing/2014/main" id="{58F878B0-62BE-7B75-E8A7-DF747FE3E415}"/>
              </a:ext>
            </a:extLst>
          </p:cNvPr>
          <p:cNvSpPr txBox="1"/>
          <p:nvPr/>
        </p:nvSpPr>
        <p:spPr>
          <a:xfrm>
            <a:off x="838200" y="1423329"/>
            <a:ext cx="10515600" cy="4585871"/>
          </a:xfrm>
          <a:prstGeom prst="rect">
            <a:avLst/>
          </a:prstGeom>
          <a:noFill/>
        </p:spPr>
        <p:txBody>
          <a:bodyPr wrap="square">
            <a:spAutoFit/>
          </a:bodyPr>
          <a:lstStyle/>
          <a:p>
            <a:r>
              <a:rPr lang="da-DK" sz="2000" b="1" dirty="0"/>
              <a:t>Område, opgaveformulering og info om evt. medfølgende bilag: </a:t>
            </a:r>
          </a:p>
          <a:p>
            <a:r>
              <a:rPr lang="da-DK" dirty="0"/>
              <a:t>Det forventede omfang af elevens opgavebesvarelse er </a:t>
            </a:r>
            <a:r>
              <a:rPr lang="da-DK" u="sng" dirty="0"/>
              <a:t>10-15 sider uden egne bilag</a:t>
            </a:r>
            <a:r>
              <a:rPr lang="da-DK" dirty="0"/>
              <a:t>. </a:t>
            </a:r>
          </a:p>
          <a:p>
            <a:endParaRPr lang="da-DK" dirty="0"/>
          </a:p>
          <a:p>
            <a:r>
              <a:rPr lang="da-DK" sz="2000" b="1" dirty="0"/>
              <a:t>Differentialregning og optimering</a:t>
            </a:r>
          </a:p>
          <a:p>
            <a:r>
              <a:rPr lang="da-DK" dirty="0"/>
              <a:t>I din opgave skal du </a:t>
            </a:r>
            <a:r>
              <a:rPr lang="da-DK" b="1" dirty="0"/>
              <a:t>gøre rede </a:t>
            </a:r>
            <a:r>
              <a:rPr lang="da-DK" dirty="0"/>
              <a:t>for </a:t>
            </a:r>
            <a:r>
              <a:rPr lang="da-DK" b="1" u="sng" dirty="0"/>
              <a:t>differentialregningens grundlag</a:t>
            </a:r>
            <a:r>
              <a:rPr lang="da-DK" dirty="0"/>
              <a:t>, herunder </a:t>
            </a:r>
            <a:r>
              <a:rPr lang="da-DK" b="1" u="sng" dirty="0"/>
              <a:t>tretrinsreglen</a:t>
            </a:r>
            <a:r>
              <a:rPr lang="da-DK" dirty="0"/>
              <a:t>. </a:t>
            </a:r>
          </a:p>
          <a:p>
            <a:endParaRPr lang="da-DK" dirty="0"/>
          </a:p>
          <a:p>
            <a:r>
              <a:rPr lang="da-DK" dirty="0"/>
              <a:t>Du skal desuden </a:t>
            </a:r>
            <a:r>
              <a:rPr lang="da-DK" b="1" u="sng" dirty="0"/>
              <a:t>gøre rede for to eller flere beviser</a:t>
            </a:r>
            <a:r>
              <a:rPr lang="da-DK" dirty="0"/>
              <a:t>, der vedrører </a:t>
            </a:r>
            <a:r>
              <a:rPr lang="da-DK" b="1" u="sng" dirty="0"/>
              <a:t>afledede funktioner af kendte funktioner</a:t>
            </a:r>
            <a:r>
              <a:rPr lang="da-DK" dirty="0"/>
              <a:t>, herunder </a:t>
            </a:r>
            <a:r>
              <a:rPr lang="da-DK" b="1" u="sng" dirty="0"/>
              <a:t>differentialkvotienten af et produkt</a:t>
            </a:r>
            <a:r>
              <a:rPr lang="da-DK" dirty="0"/>
              <a:t>. </a:t>
            </a:r>
          </a:p>
          <a:p>
            <a:endParaRPr lang="da-DK" dirty="0"/>
          </a:p>
          <a:p>
            <a:r>
              <a:rPr lang="da-DK" dirty="0"/>
              <a:t>Endelig skal du </a:t>
            </a:r>
            <a:r>
              <a:rPr lang="da-DK" b="1" dirty="0"/>
              <a:t>gøre rede </a:t>
            </a:r>
            <a:r>
              <a:rPr lang="da-DK" dirty="0"/>
              <a:t>for </a:t>
            </a:r>
            <a:r>
              <a:rPr lang="da-DK" b="1" u="sng" dirty="0"/>
              <a:t>differentialregningens anvendelser</a:t>
            </a:r>
            <a:r>
              <a:rPr lang="da-DK" dirty="0"/>
              <a:t>, især med henblik på </a:t>
            </a:r>
            <a:r>
              <a:rPr lang="da-DK" b="1" u="sng" dirty="0"/>
              <a:t>optimering</a:t>
            </a:r>
            <a:r>
              <a:rPr lang="da-DK" dirty="0"/>
              <a:t>. I denne sammenhæng skal du behandle den </a:t>
            </a:r>
            <a:r>
              <a:rPr lang="da-DK" b="1" u="sng" dirty="0"/>
              <a:t>projektøvelse</a:t>
            </a:r>
            <a:r>
              <a:rPr lang="da-DK" dirty="0"/>
              <a:t>, der er vedhæftet som bilag til denne opgave. </a:t>
            </a:r>
          </a:p>
          <a:p>
            <a:endParaRPr lang="da-DK" dirty="0"/>
          </a:p>
          <a:p>
            <a:r>
              <a:rPr lang="da-DK" dirty="0"/>
              <a:t>Til sidst skal du </a:t>
            </a:r>
            <a:r>
              <a:rPr lang="da-DK" b="1" u="sng" dirty="0"/>
              <a:t>vurdere differentialregningens anvendelighed i forbindelse med problemstillinger fra den virkelige verden</a:t>
            </a:r>
            <a:r>
              <a:rPr lang="da-DK" dirty="0"/>
              <a:t>. </a:t>
            </a:r>
          </a:p>
          <a:p>
            <a:endParaRPr lang="da-DK" dirty="0"/>
          </a:p>
          <a:p>
            <a:r>
              <a:rPr lang="da-DK" dirty="0"/>
              <a:t>Bilag er vedhæftet. </a:t>
            </a:r>
          </a:p>
        </p:txBody>
      </p:sp>
    </p:spTree>
    <p:extLst>
      <p:ext uri="{BB962C8B-B14F-4D97-AF65-F5344CB8AC3E}">
        <p14:creationId xmlns:p14="http://schemas.microsoft.com/office/powerpoint/2010/main" val="3079609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7141D0E-FFCC-E9AA-4AC3-067379AE092A}"/>
              </a:ext>
            </a:extLst>
          </p:cNvPr>
          <p:cNvSpPr/>
          <p:nvPr/>
        </p:nvSpPr>
        <p:spPr>
          <a:xfrm>
            <a:off x="479080" y="4674935"/>
            <a:ext cx="6335662" cy="18961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sp>
        <p:nvSpPr>
          <p:cNvPr id="9" name="Rektangel 8">
            <a:extLst>
              <a:ext uri="{FF2B5EF4-FFF2-40B4-BE49-F238E27FC236}">
                <a16:creationId xmlns:a16="http://schemas.microsoft.com/office/drawing/2014/main" id="{01F70817-0B54-220D-E8D9-ADAD7ACE95FA}"/>
              </a:ext>
            </a:extLst>
          </p:cNvPr>
          <p:cNvSpPr/>
          <p:nvPr/>
        </p:nvSpPr>
        <p:spPr>
          <a:xfrm>
            <a:off x="7033772" y="2163210"/>
            <a:ext cx="4922254" cy="35725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pic>
        <p:nvPicPr>
          <p:cNvPr id="3" name="Picture 3" descr="Fotoeffekt med farvede lys">
            <a:extLst>
              <a:ext uri="{FF2B5EF4-FFF2-40B4-BE49-F238E27FC236}">
                <a16:creationId xmlns:a16="http://schemas.microsoft.com/office/drawing/2014/main" id="{AA593839-C5C6-4D08-5190-A4B2073D86A9}"/>
              </a:ext>
            </a:extLst>
          </p:cNvPr>
          <p:cNvPicPr>
            <a:picLocks noChangeAspect="1"/>
          </p:cNvPicPr>
          <p:nvPr/>
        </p:nvPicPr>
        <p:blipFill>
          <a:blip r:embed="rId2"/>
          <a:srcRect l="11802" r="31552"/>
          <a:stretch/>
        </p:blipFill>
        <p:spPr>
          <a:xfrm rot="16200000">
            <a:off x="2905931" y="-2139925"/>
            <a:ext cx="1481960" cy="6335661"/>
          </a:xfrm>
          <a:prstGeom prst="rect">
            <a:avLst/>
          </a:prstGeom>
          <a:ln w="28575">
            <a:noFill/>
          </a:ln>
        </p:spPr>
      </p:pic>
      <p:sp>
        <p:nvSpPr>
          <p:cNvPr id="2" name="Titel 1">
            <a:extLst>
              <a:ext uri="{FF2B5EF4-FFF2-40B4-BE49-F238E27FC236}">
                <a16:creationId xmlns:a16="http://schemas.microsoft.com/office/drawing/2014/main" id="{41EC95F8-2EC8-BAE3-06B0-D1FA47E3696F}"/>
              </a:ext>
            </a:extLst>
          </p:cNvPr>
          <p:cNvSpPr>
            <a:spLocks noGrp="1"/>
          </p:cNvSpPr>
          <p:nvPr>
            <p:ph type="title"/>
          </p:nvPr>
        </p:nvSpPr>
        <p:spPr/>
        <p:txBody>
          <a:bodyPr/>
          <a:lstStyle/>
          <a:p>
            <a:r>
              <a:rPr lang="da-DK" dirty="0"/>
              <a:t>Redegørelse</a:t>
            </a:r>
          </a:p>
        </p:txBody>
      </p:sp>
      <p:sp>
        <p:nvSpPr>
          <p:cNvPr id="5" name="Tekstfelt 4">
            <a:extLst>
              <a:ext uri="{FF2B5EF4-FFF2-40B4-BE49-F238E27FC236}">
                <a16:creationId xmlns:a16="http://schemas.microsoft.com/office/drawing/2014/main" id="{E0F67CAA-0118-FE2D-0D30-8FFAB2877400}"/>
              </a:ext>
            </a:extLst>
          </p:cNvPr>
          <p:cNvSpPr txBox="1"/>
          <p:nvPr/>
        </p:nvSpPr>
        <p:spPr>
          <a:xfrm>
            <a:off x="305591" y="4768518"/>
            <a:ext cx="6094268" cy="646331"/>
          </a:xfrm>
          <a:prstGeom prst="rect">
            <a:avLst/>
          </a:prstGeom>
          <a:noFill/>
        </p:spPr>
        <p:txBody>
          <a:bodyPr wrap="square">
            <a:spAutoFit/>
          </a:bodyPr>
          <a:lstStyle/>
          <a:p>
            <a:endParaRPr lang="da-DK" dirty="0"/>
          </a:p>
          <a:p>
            <a:endParaRPr lang="da-DK" dirty="0"/>
          </a:p>
        </p:txBody>
      </p:sp>
      <p:sp>
        <p:nvSpPr>
          <p:cNvPr id="6" name="Tekstfelt 5">
            <a:extLst>
              <a:ext uri="{FF2B5EF4-FFF2-40B4-BE49-F238E27FC236}">
                <a16:creationId xmlns:a16="http://schemas.microsoft.com/office/drawing/2014/main" id="{38E632E7-0775-173B-63A3-A3918D1124F4}"/>
              </a:ext>
            </a:extLst>
          </p:cNvPr>
          <p:cNvSpPr txBox="1"/>
          <p:nvPr/>
        </p:nvSpPr>
        <p:spPr>
          <a:xfrm>
            <a:off x="479080" y="2358735"/>
            <a:ext cx="5766955" cy="2031325"/>
          </a:xfrm>
          <a:prstGeom prst="rect">
            <a:avLst/>
          </a:prstGeom>
          <a:noFill/>
        </p:spPr>
        <p:txBody>
          <a:bodyPr wrap="square" rtlCol="0">
            <a:spAutoFit/>
          </a:bodyPr>
          <a:lstStyle/>
          <a:p>
            <a:pPr marL="285750" indent="-285750">
              <a:buFont typeface="Arial" panose="020B0604020202020204" pitchFamily="34" charset="0"/>
              <a:buChar char="•"/>
            </a:pPr>
            <a:r>
              <a:rPr lang="da-DK" dirty="0"/>
              <a:t>Brug materiale til besvarelse af det redegørende spørgsmål.</a:t>
            </a:r>
          </a:p>
          <a:p>
            <a:pPr marL="285750" indent="-285750">
              <a:buFont typeface="Arial" panose="020B0604020202020204" pitchFamily="34" charset="0"/>
              <a:buChar char="•"/>
            </a:pPr>
            <a:r>
              <a:rPr lang="da-DK" dirty="0"/>
              <a:t>Redegør= formidling af det mest centrale for et emne.</a:t>
            </a:r>
          </a:p>
          <a:p>
            <a:pPr marL="285750" indent="-285750">
              <a:buFont typeface="Arial" panose="020B0604020202020204" pitchFamily="34" charset="0"/>
              <a:buChar char="•"/>
            </a:pPr>
            <a:r>
              <a:rPr lang="da-DK" dirty="0"/>
              <a:t>Oversigt over rækkefølge</a:t>
            </a:r>
          </a:p>
          <a:p>
            <a:pPr marL="285750" indent="-285750">
              <a:buFont typeface="Arial" panose="020B0604020202020204" pitchFamily="34" charset="0"/>
              <a:buChar char="•"/>
            </a:pPr>
            <a:r>
              <a:rPr lang="da-DK" dirty="0"/>
              <a:t>Gennemtænk den røde tråd</a:t>
            </a:r>
          </a:p>
          <a:p>
            <a:pPr marL="285750" indent="-285750">
              <a:buFont typeface="Arial" panose="020B0604020202020204" pitchFamily="34" charset="0"/>
              <a:buChar char="•"/>
            </a:pPr>
            <a:r>
              <a:rPr lang="da-DK" dirty="0"/>
              <a:t>Vær bevist over fordelingen af de taksonomiske niveauer i det fag du skriver i.</a:t>
            </a:r>
          </a:p>
        </p:txBody>
      </p:sp>
      <p:sp>
        <p:nvSpPr>
          <p:cNvPr id="7" name="Tekstfelt 6">
            <a:extLst>
              <a:ext uri="{FF2B5EF4-FFF2-40B4-BE49-F238E27FC236}">
                <a16:creationId xmlns:a16="http://schemas.microsoft.com/office/drawing/2014/main" id="{263172A7-E0D3-0D0A-93C7-76AEEA74D7FD}"/>
              </a:ext>
            </a:extLst>
          </p:cNvPr>
          <p:cNvSpPr txBox="1"/>
          <p:nvPr/>
        </p:nvSpPr>
        <p:spPr>
          <a:xfrm>
            <a:off x="7033772" y="2163210"/>
            <a:ext cx="5613131" cy="1477328"/>
          </a:xfrm>
          <a:prstGeom prst="rect">
            <a:avLst/>
          </a:prstGeom>
          <a:noFill/>
        </p:spPr>
        <p:txBody>
          <a:bodyPr wrap="square" rtlCol="0">
            <a:spAutoFit/>
          </a:bodyPr>
          <a:lstStyle/>
          <a:p>
            <a:r>
              <a:rPr lang="da-DK" b="1" dirty="0"/>
              <a:t>Redegørelse for differentialregningsgrundlag</a:t>
            </a:r>
            <a:r>
              <a:rPr lang="da-DK" dirty="0"/>
              <a:t>:</a:t>
            </a:r>
          </a:p>
          <a:p>
            <a:pPr marL="342900" indent="-342900">
              <a:buFont typeface="+mj-lt"/>
              <a:buAutoNum type="arabicPeriod"/>
            </a:pPr>
            <a:r>
              <a:rPr lang="da-DK" dirty="0"/>
              <a:t>Historisk perspektiv</a:t>
            </a:r>
          </a:p>
          <a:p>
            <a:pPr marL="342900" indent="-342900">
              <a:buFont typeface="+mj-lt"/>
              <a:buAutoNum type="arabicPeriod"/>
            </a:pPr>
            <a:r>
              <a:rPr lang="da-DK" dirty="0"/>
              <a:t>Hvad er differentialkvotienten?</a:t>
            </a:r>
          </a:p>
          <a:p>
            <a:pPr marL="342900" indent="-342900">
              <a:buFont typeface="+mj-lt"/>
              <a:buAutoNum type="arabicPeriod"/>
            </a:pPr>
            <a:r>
              <a:rPr lang="da-DK" dirty="0"/>
              <a:t>Hvad er differenskvotienten?</a:t>
            </a:r>
          </a:p>
          <a:p>
            <a:pPr marL="342900" indent="-342900">
              <a:buFont typeface="+mj-lt"/>
              <a:buAutoNum type="arabicPeriod"/>
            </a:pPr>
            <a:r>
              <a:rPr lang="da-DK" dirty="0"/>
              <a:t>Hvad vil det sige en graf er differentiabel?</a:t>
            </a:r>
          </a:p>
        </p:txBody>
      </p:sp>
      <p:sp>
        <p:nvSpPr>
          <p:cNvPr id="8" name="Tekstfelt 7">
            <a:extLst>
              <a:ext uri="{FF2B5EF4-FFF2-40B4-BE49-F238E27FC236}">
                <a16:creationId xmlns:a16="http://schemas.microsoft.com/office/drawing/2014/main" id="{190D15BB-DD00-A3F1-909B-89343F51234E}"/>
              </a:ext>
            </a:extLst>
          </p:cNvPr>
          <p:cNvSpPr txBox="1"/>
          <p:nvPr/>
        </p:nvSpPr>
        <p:spPr>
          <a:xfrm>
            <a:off x="7033772" y="4113061"/>
            <a:ext cx="3867457" cy="1477328"/>
          </a:xfrm>
          <a:prstGeom prst="rect">
            <a:avLst/>
          </a:prstGeom>
          <a:noFill/>
        </p:spPr>
        <p:txBody>
          <a:bodyPr wrap="square" rtlCol="0">
            <a:spAutoFit/>
          </a:bodyPr>
          <a:lstStyle/>
          <a:p>
            <a:r>
              <a:rPr lang="da-DK" b="1" dirty="0"/>
              <a:t>Beviser for differentialregning</a:t>
            </a:r>
          </a:p>
          <a:p>
            <a:pPr marL="342900" indent="-342900">
              <a:buAutoNum type="arabicPeriod"/>
            </a:pPr>
            <a:r>
              <a:rPr lang="da-DK" dirty="0"/>
              <a:t>Hvad er tretrinsreglen?</a:t>
            </a:r>
          </a:p>
          <a:p>
            <a:pPr marL="342900" indent="-342900">
              <a:buAutoNum type="arabicPeriod"/>
            </a:pPr>
            <a:r>
              <a:rPr lang="da-DK" dirty="0"/>
              <a:t>Bevis for kvadratrodsfunktion</a:t>
            </a:r>
          </a:p>
          <a:p>
            <a:pPr marL="342900" indent="-342900">
              <a:buAutoNum type="arabicPeriod"/>
            </a:pPr>
            <a:r>
              <a:rPr lang="da-DK" dirty="0"/>
              <a:t>Bevis for produktreglen</a:t>
            </a:r>
          </a:p>
          <a:p>
            <a:pPr marL="342900" indent="-342900">
              <a:buAutoNum type="arabicPeriod"/>
            </a:pPr>
            <a:r>
              <a:rPr lang="da-DK" dirty="0"/>
              <a:t>Bevis for sammensatte funktioner</a:t>
            </a:r>
          </a:p>
        </p:txBody>
      </p:sp>
      <p:sp>
        <p:nvSpPr>
          <p:cNvPr id="10" name="Tekstfelt 9">
            <a:extLst>
              <a:ext uri="{FF2B5EF4-FFF2-40B4-BE49-F238E27FC236}">
                <a16:creationId xmlns:a16="http://schemas.microsoft.com/office/drawing/2014/main" id="{20877063-DA12-ABA8-8918-A92FCED80AF5}"/>
              </a:ext>
            </a:extLst>
          </p:cNvPr>
          <p:cNvSpPr txBox="1"/>
          <p:nvPr/>
        </p:nvSpPr>
        <p:spPr>
          <a:xfrm>
            <a:off x="557806" y="4713226"/>
            <a:ext cx="6322142" cy="1754326"/>
          </a:xfrm>
          <a:prstGeom prst="rect">
            <a:avLst/>
          </a:prstGeom>
          <a:noFill/>
        </p:spPr>
        <p:txBody>
          <a:bodyPr wrap="square">
            <a:spAutoFit/>
          </a:bodyPr>
          <a:lstStyle/>
          <a:p>
            <a:r>
              <a:rPr lang="da-DK" dirty="0"/>
              <a:t>I din opgave skal du </a:t>
            </a:r>
            <a:r>
              <a:rPr lang="da-DK" b="1" dirty="0"/>
              <a:t>gøre rede </a:t>
            </a:r>
            <a:r>
              <a:rPr lang="da-DK" dirty="0"/>
              <a:t>for </a:t>
            </a:r>
            <a:r>
              <a:rPr lang="da-DK" b="1" u="sng" dirty="0"/>
              <a:t>differentialregningens grundlag</a:t>
            </a:r>
            <a:r>
              <a:rPr lang="da-DK" dirty="0"/>
              <a:t>, herunder </a:t>
            </a:r>
            <a:r>
              <a:rPr lang="da-DK" b="1" u="sng" dirty="0"/>
              <a:t>tretrinsreglen</a:t>
            </a:r>
            <a:r>
              <a:rPr lang="da-DK" dirty="0"/>
              <a:t>. </a:t>
            </a:r>
          </a:p>
          <a:p>
            <a:endParaRPr lang="da-DK" dirty="0"/>
          </a:p>
          <a:p>
            <a:r>
              <a:rPr lang="da-DK" dirty="0"/>
              <a:t>Du skal desuden </a:t>
            </a:r>
            <a:r>
              <a:rPr lang="da-DK" b="1" u="sng" dirty="0"/>
              <a:t>gøre rede for to eller flere beviser</a:t>
            </a:r>
            <a:r>
              <a:rPr lang="da-DK" dirty="0"/>
              <a:t>, der vedrører </a:t>
            </a:r>
            <a:r>
              <a:rPr lang="da-DK" b="1" u="sng" dirty="0"/>
              <a:t>afledede funktioner af kendte funktioner</a:t>
            </a:r>
            <a:r>
              <a:rPr lang="da-DK" dirty="0"/>
              <a:t>, herunder </a:t>
            </a:r>
            <a:r>
              <a:rPr lang="da-DK" b="1" u="sng" dirty="0"/>
              <a:t>differentialkvotienten af et produkt</a:t>
            </a:r>
            <a:r>
              <a:rPr lang="da-DK" dirty="0"/>
              <a:t>. </a:t>
            </a:r>
          </a:p>
        </p:txBody>
      </p:sp>
    </p:spTree>
    <p:extLst>
      <p:ext uri="{BB962C8B-B14F-4D97-AF65-F5344CB8AC3E}">
        <p14:creationId xmlns:p14="http://schemas.microsoft.com/office/powerpoint/2010/main" val="4231207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DB90ED5-BBCA-E77D-DE5F-A9296AAE4DF6}"/>
              </a:ext>
            </a:extLst>
          </p:cNvPr>
          <p:cNvSpPr/>
          <p:nvPr/>
        </p:nvSpPr>
        <p:spPr>
          <a:xfrm>
            <a:off x="7360893" y="1241663"/>
            <a:ext cx="4414685" cy="12003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4" name="Rektangel 3">
            <a:extLst>
              <a:ext uri="{FF2B5EF4-FFF2-40B4-BE49-F238E27FC236}">
                <a16:creationId xmlns:a16="http://schemas.microsoft.com/office/drawing/2014/main" id="{B3F9F806-2C17-2798-D271-D728D8C7A01F}"/>
              </a:ext>
            </a:extLst>
          </p:cNvPr>
          <p:cNvSpPr/>
          <p:nvPr/>
        </p:nvSpPr>
        <p:spPr>
          <a:xfrm>
            <a:off x="479080" y="5292546"/>
            <a:ext cx="5911888" cy="128158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pic>
        <p:nvPicPr>
          <p:cNvPr id="3" name="Picture 3" descr="Fotoeffekt med farvede lys">
            <a:extLst>
              <a:ext uri="{FF2B5EF4-FFF2-40B4-BE49-F238E27FC236}">
                <a16:creationId xmlns:a16="http://schemas.microsoft.com/office/drawing/2014/main" id="{6E681D0A-21D9-D4DD-4F77-AEA9E8DAE7AE}"/>
              </a:ext>
            </a:extLst>
          </p:cNvPr>
          <p:cNvPicPr>
            <a:picLocks noChangeAspect="1"/>
          </p:cNvPicPr>
          <p:nvPr/>
        </p:nvPicPr>
        <p:blipFill>
          <a:blip r:embed="rId2"/>
          <a:srcRect l="11802" r="31552"/>
          <a:stretch/>
        </p:blipFill>
        <p:spPr>
          <a:xfrm rot="16200000">
            <a:off x="2905931" y="-2139925"/>
            <a:ext cx="1481960" cy="6335661"/>
          </a:xfrm>
          <a:prstGeom prst="rect">
            <a:avLst/>
          </a:prstGeom>
          <a:ln w="28575">
            <a:noFill/>
          </a:ln>
        </p:spPr>
      </p:pic>
      <p:sp>
        <p:nvSpPr>
          <p:cNvPr id="2" name="Titel 1">
            <a:extLst>
              <a:ext uri="{FF2B5EF4-FFF2-40B4-BE49-F238E27FC236}">
                <a16:creationId xmlns:a16="http://schemas.microsoft.com/office/drawing/2014/main" id="{EC348813-C758-CD40-1F66-4FE275B32E2D}"/>
              </a:ext>
            </a:extLst>
          </p:cNvPr>
          <p:cNvSpPr>
            <a:spLocks noGrp="1"/>
          </p:cNvSpPr>
          <p:nvPr>
            <p:ph type="title"/>
          </p:nvPr>
        </p:nvSpPr>
        <p:spPr/>
        <p:txBody>
          <a:bodyPr/>
          <a:lstStyle/>
          <a:p>
            <a:r>
              <a:rPr lang="da-DK" dirty="0"/>
              <a:t>Analyse</a:t>
            </a:r>
          </a:p>
        </p:txBody>
      </p:sp>
      <p:sp>
        <p:nvSpPr>
          <p:cNvPr id="5" name="Tekstfelt 4">
            <a:extLst>
              <a:ext uri="{FF2B5EF4-FFF2-40B4-BE49-F238E27FC236}">
                <a16:creationId xmlns:a16="http://schemas.microsoft.com/office/drawing/2014/main" id="{4459647B-4DEE-B948-420C-BBF15D3EDE22}"/>
              </a:ext>
            </a:extLst>
          </p:cNvPr>
          <p:cNvSpPr txBox="1"/>
          <p:nvPr/>
        </p:nvSpPr>
        <p:spPr>
          <a:xfrm>
            <a:off x="479080" y="5292546"/>
            <a:ext cx="6094268" cy="1200329"/>
          </a:xfrm>
          <a:prstGeom prst="rect">
            <a:avLst/>
          </a:prstGeom>
          <a:noFill/>
        </p:spPr>
        <p:txBody>
          <a:bodyPr wrap="square">
            <a:spAutoFit/>
          </a:bodyPr>
          <a:lstStyle/>
          <a:p>
            <a:r>
              <a:rPr lang="da-DK" dirty="0"/>
              <a:t>Endelig skal du gøre rede for </a:t>
            </a:r>
            <a:r>
              <a:rPr lang="da-DK" b="1" u="sng" dirty="0"/>
              <a:t>differentialregningens anvendelser</a:t>
            </a:r>
            <a:r>
              <a:rPr lang="da-DK" dirty="0"/>
              <a:t>, især med henblik på </a:t>
            </a:r>
            <a:r>
              <a:rPr lang="da-DK" b="1" u="sng" dirty="0"/>
              <a:t>optimering</a:t>
            </a:r>
            <a:r>
              <a:rPr lang="da-DK" dirty="0"/>
              <a:t>. I denne sammenhæng skal du behandle den </a:t>
            </a:r>
            <a:r>
              <a:rPr lang="da-DK" b="1" u="sng" dirty="0"/>
              <a:t>projektøvelse</a:t>
            </a:r>
            <a:r>
              <a:rPr lang="da-DK" dirty="0"/>
              <a:t>, der er vedhæftet som bilag til denne opgave. </a:t>
            </a:r>
          </a:p>
        </p:txBody>
      </p:sp>
      <p:sp>
        <p:nvSpPr>
          <p:cNvPr id="8" name="Tekstfelt 7">
            <a:extLst>
              <a:ext uri="{FF2B5EF4-FFF2-40B4-BE49-F238E27FC236}">
                <a16:creationId xmlns:a16="http://schemas.microsoft.com/office/drawing/2014/main" id="{82851E48-99DC-BD87-04E5-9BFA7C5BC249}"/>
              </a:ext>
            </a:extLst>
          </p:cNvPr>
          <p:cNvSpPr txBox="1"/>
          <p:nvPr/>
        </p:nvSpPr>
        <p:spPr>
          <a:xfrm>
            <a:off x="7356261" y="1281856"/>
            <a:ext cx="4835739" cy="1200329"/>
          </a:xfrm>
          <a:prstGeom prst="rect">
            <a:avLst/>
          </a:prstGeom>
          <a:noFill/>
        </p:spPr>
        <p:txBody>
          <a:bodyPr wrap="square" rtlCol="0">
            <a:spAutoFit/>
          </a:bodyPr>
          <a:lstStyle/>
          <a:p>
            <a:r>
              <a:rPr lang="da-DK" b="1" dirty="0"/>
              <a:t>Anvendelse af differentialregning gennem optimering</a:t>
            </a:r>
          </a:p>
          <a:p>
            <a:pPr marL="342900" indent="-342900">
              <a:buAutoNum type="arabicPeriod"/>
            </a:pPr>
            <a:r>
              <a:rPr lang="da-DK" dirty="0"/>
              <a:t>Hvad er optimering?</a:t>
            </a:r>
          </a:p>
          <a:p>
            <a:pPr marL="342900" indent="-342900">
              <a:buAutoNum type="arabicPeriod"/>
            </a:pPr>
            <a:r>
              <a:rPr lang="da-DK" dirty="0"/>
              <a:t>Besvarelse af projektøvelse</a:t>
            </a:r>
          </a:p>
        </p:txBody>
      </p:sp>
      <p:sp>
        <p:nvSpPr>
          <p:cNvPr id="7" name="Tekstfelt 6">
            <a:extLst>
              <a:ext uri="{FF2B5EF4-FFF2-40B4-BE49-F238E27FC236}">
                <a16:creationId xmlns:a16="http://schemas.microsoft.com/office/drawing/2014/main" id="{EB8F6CDF-C97D-D742-9E1F-4BBAFD6E0845}"/>
              </a:ext>
            </a:extLst>
          </p:cNvPr>
          <p:cNvSpPr txBox="1"/>
          <p:nvPr/>
        </p:nvSpPr>
        <p:spPr>
          <a:xfrm>
            <a:off x="550606" y="2005781"/>
            <a:ext cx="5271822" cy="3108543"/>
          </a:xfrm>
          <a:prstGeom prst="rect">
            <a:avLst/>
          </a:prstGeom>
          <a:noFill/>
        </p:spPr>
        <p:txBody>
          <a:bodyPr wrap="square" rtlCol="0">
            <a:spAutoFit/>
          </a:bodyPr>
          <a:lstStyle/>
          <a:p>
            <a:pPr marL="285750" indent="-285750">
              <a:buFont typeface="Arial" panose="020B0604020202020204" pitchFamily="34" charset="0"/>
              <a:buChar char="•"/>
            </a:pPr>
            <a:r>
              <a:rPr lang="da-DK" dirty="0"/>
              <a:t>Skriv om grundlaget for optimering og hvordan det anvendes.</a:t>
            </a:r>
          </a:p>
          <a:p>
            <a:pPr marL="285750" indent="-285750">
              <a:buFont typeface="Arial" panose="020B0604020202020204" pitchFamily="34" charset="0"/>
              <a:buChar char="•"/>
            </a:pPr>
            <a:r>
              <a:rPr lang="da-DK" dirty="0"/>
              <a:t>Den røde tråd styrkes her</a:t>
            </a:r>
          </a:p>
          <a:p>
            <a:pPr marL="285750" indent="-285750">
              <a:buFont typeface="Arial" panose="020B0604020202020204" pitchFamily="34" charset="0"/>
              <a:buChar char="•"/>
            </a:pPr>
            <a:r>
              <a:rPr lang="da-DK" dirty="0"/>
              <a:t>Besvar projektopgaven</a:t>
            </a:r>
          </a:p>
          <a:p>
            <a:pPr marL="285750" indent="-285750">
              <a:buFont typeface="Arial" panose="020B0604020202020204" pitchFamily="34" charset="0"/>
              <a:buChar char="•"/>
            </a:pPr>
            <a:r>
              <a:rPr lang="da-DK" dirty="0"/>
              <a:t>Del konklusioner efter hver underspørgsmål</a:t>
            </a:r>
          </a:p>
          <a:p>
            <a:pPr marL="742950" lvl="1" indent="-285750">
              <a:buFont typeface="Arial" panose="020B0604020202020204" pitchFamily="34" charset="0"/>
              <a:buChar char="•"/>
            </a:pPr>
            <a:r>
              <a:rPr lang="da-DK" sz="1600" u="sng" dirty="0"/>
              <a:t>Dette er generelt godt i </a:t>
            </a:r>
            <a:r>
              <a:rPr lang="da-DK" sz="1600" u="sng" dirty="0" err="1"/>
              <a:t>SSO´en</a:t>
            </a:r>
            <a:endParaRPr lang="da-DK" sz="1600" u="sng" dirty="0"/>
          </a:p>
          <a:p>
            <a:pPr marL="285750" indent="-285750">
              <a:buFont typeface="Arial" panose="020B0604020202020204" pitchFamily="34" charset="0"/>
              <a:buChar char="•"/>
            </a:pPr>
            <a:r>
              <a:rPr lang="da-DK" dirty="0"/>
              <a:t>Analyse= at undersøge noget systematisk gennem faglige redskaber</a:t>
            </a:r>
          </a:p>
          <a:p>
            <a:pPr marL="285750" indent="-285750">
              <a:buFont typeface="Arial" panose="020B0604020202020204" pitchFamily="34" charset="0"/>
              <a:buChar char="•"/>
            </a:pPr>
            <a:r>
              <a:rPr lang="da-DK" dirty="0"/>
              <a:t>Her bruges alt det som der er redegjort for førhen i opgaven</a:t>
            </a:r>
          </a:p>
          <a:p>
            <a:pPr marL="285750" indent="-285750">
              <a:buFont typeface="Arial" panose="020B0604020202020204" pitchFamily="34" charset="0"/>
              <a:buChar char="•"/>
            </a:pPr>
            <a:r>
              <a:rPr lang="da-DK" dirty="0"/>
              <a:t>Analyse bestod nærmest bare af projektopgaven</a:t>
            </a:r>
          </a:p>
        </p:txBody>
      </p:sp>
      <p:pic>
        <p:nvPicPr>
          <p:cNvPr id="9" name="Picture 5286">
            <a:extLst>
              <a:ext uri="{FF2B5EF4-FFF2-40B4-BE49-F238E27FC236}">
                <a16:creationId xmlns:a16="http://schemas.microsoft.com/office/drawing/2014/main" id="{AC661D90-95D3-38B3-F53A-7513A1632680}"/>
              </a:ext>
            </a:extLst>
          </p:cNvPr>
          <p:cNvPicPr/>
          <p:nvPr/>
        </p:nvPicPr>
        <p:blipFill>
          <a:blip r:embed="rId3"/>
          <a:stretch>
            <a:fillRect/>
          </a:stretch>
        </p:blipFill>
        <p:spPr>
          <a:xfrm>
            <a:off x="6814742" y="3195484"/>
            <a:ext cx="4960836" cy="3378643"/>
          </a:xfrm>
          <a:prstGeom prst="rect">
            <a:avLst/>
          </a:prstGeom>
        </p:spPr>
      </p:pic>
    </p:spTree>
    <p:extLst>
      <p:ext uri="{BB962C8B-B14F-4D97-AF65-F5344CB8AC3E}">
        <p14:creationId xmlns:p14="http://schemas.microsoft.com/office/powerpoint/2010/main" val="1160739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182994C-5C63-FBD9-0A1C-82397E4B895C}"/>
              </a:ext>
            </a:extLst>
          </p:cNvPr>
          <p:cNvSpPr/>
          <p:nvPr/>
        </p:nvSpPr>
        <p:spPr>
          <a:xfrm>
            <a:off x="372754" y="5253740"/>
            <a:ext cx="5911888" cy="128158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pic>
        <p:nvPicPr>
          <p:cNvPr id="3" name="Picture 3" descr="Fotoeffekt med farvede lys">
            <a:extLst>
              <a:ext uri="{FF2B5EF4-FFF2-40B4-BE49-F238E27FC236}">
                <a16:creationId xmlns:a16="http://schemas.microsoft.com/office/drawing/2014/main" id="{69347393-B41E-DF38-EB07-D073D0693654}"/>
              </a:ext>
            </a:extLst>
          </p:cNvPr>
          <p:cNvPicPr>
            <a:picLocks noChangeAspect="1"/>
          </p:cNvPicPr>
          <p:nvPr/>
        </p:nvPicPr>
        <p:blipFill>
          <a:blip r:embed="rId2"/>
          <a:srcRect l="11802" r="31552"/>
          <a:stretch/>
        </p:blipFill>
        <p:spPr>
          <a:xfrm rot="16200000">
            <a:off x="2905931" y="-2139925"/>
            <a:ext cx="1481960" cy="6335661"/>
          </a:xfrm>
          <a:prstGeom prst="rect">
            <a:avLst/>
          </a:prstGeom>
          <a:ln w="28575">
            <a:noFill/>
          </a:ln>
        </p:spPr>
      </p:pic>
      <p:sp>
        <p:nvSpPr>
          <p:cNvPr id="2" name="Titel 1">
            <a:extLst>
              <a:ext uri="{FF2B5EF4-FFF2-40B4-BE49-F238E27FC236}">
                <a16:creationId xmlns:a16="http://schemas.microsoft.com/office/drawing/2014/main" id="{90FD3360-0746-E873-A3FA-83AD2CB1F932}"/>
              </a:ext>
            </a:extLst>
          </p:cNvPr>
          <p:cNvSpPr>
            <a:spLocks noGrp="1"/>
          </p:cNvSpPr>
          <p:nvPr>
            <p:ph type="title"/>
          </p:nvPr>
        </p:nvSpPr>
        <p:spPr/>
        <p:txBody>
          <a:bodyPr/>
          <a:lstStyle/>
          <a:p>
            <a:r>
              <a:rPr lang="da-DK" dirty="0"/>
              <a:t>Vurdering og diskussion</a:t>
            </a:r>
          </a:p>
        </p:txBody>
      </p:sp>
      <p:sp>
        <p:nvSpPr>
          <p:cNvPr id="5" name="Tekstfelt 4">
            <a:extLst>
              <a:ext uri="{FF2B5EF4-FFF2-40B4-BE49-F238E27FC236}">
                <a16:creationId xmlns:a16="http://schemas.microsoft.com/office/drawing/2014/main" id="{0A6418B2-9969-CC52-8121-FE19BA90CF62}"/>
              </a:ext>
            </a:extLst>
          </p:cNvPr>
          <p:cNvSpPr txBox="1"/>
          <p:nvPr/>
        </p:nvSpPr>
        <p:spPr>
          <a:xfrm>
            <a:off x="451920" y="5432865"/>
            <a:ext cx="6097772" cy="923330"/>
          </a:xfrm>
          <a:prstGeom prst="rect">
            <a:avLst/>
          </a:prstGeom>
          <a:noFill/>
        </p:spPr>
        <p:txBody>
          <a:bodyPr wrap="square">
            <a:spAutoFit/>
          </a:bodyPr>
          <a:lstStyle/>
          <a:p>
            <a:r>
              <a:rPr lang="da-DK" dirty="0"/>
              <a:t>Til sidst skal du </a:t>
            </a:r>
            <a:r>
              <a:rPr lang="da-DK" b="1" u="sng" dirty="0"/>
              <a:t>vurdere differentialregningens anvendelighed i forbindelse med problemstillinger fra den virkelige verden</a:t>
            </a:r>
            <a:r>
              <a:rPr lang="da-DK" dirty="0"/>
              <a:t>. </a:t>
            </a:r>
          </a:p>
        </p:txBody>
      </p:sp>
      <p:sp>
        <p:nvSpPr>
          <p:cNvPr id="7" name="Tekstfelt 6">
            <a:extLst>
              <a:ext uri="{FF2B5EF4-FFF2-40B4-BE49-F238E27FC236}">
                <a16:creationId xmlns:a16="http://schemas.microsoft.com/office/drawing/2014/main" id="{71CC51C5-C9D2-BDC6-4D84-6BD3C934B64A}"/>
              </a:ext>
            </a:extLst>
          </p:cNvPr>
          <p:cNvSpPr txBox="1"/>
          <p:nvPr/>
        </p:nvSpPr>
        <p:spPr>
          <a:xfrm>
            <a:off x="6814742" y="1254631"/>
            <a:ext cx="5271528" cy="4893647"/>
          </a:xfrm>
          <a:prstGeom prst="rect">
            <a:avLst/>
          </a:prstGeom>
          <a:noFill/>
        </p:spPr>
        <p:txBody>
          <a:bodyPr wrap="square">
            <a:spAutoFit/>
          </a:bodyPr>
          <a:lstStyle/>
          <a:p>
            <a:r>
              <a:rPr lang="da-DK" sz="1200" dirty="0">
                <a:highlight>
                  <a:srgbClr val="00FF00"/>
                </a:highlight>
              </a:rPr>
              <a:t>I denne optimerings opgave, har jeg ved hjælp af differentialregning udregnet hvilken x værdi, som gør at den samlede rørlængde er mindst mulig. Der var ikke specielt mange variable størrelser, som jeg skulle tage stilling til, og dermed fungerede det meget godt. Det altså fint til simple virkelighedsnære problemstillinger, men typisk vil man aldrig møde en så opstillet problemstilling i virkeligheden. </a:t>
            </a:r>
            <a:r>
              <a:rPr lang="da-DK" sz="1200" dirty="0">
                <a:highlight>
                  <a:srgbClr val="FFFF00"/>
                </a:highlight>
              </a:rPr>
              <a:t>Med det menes, at når der f.eks. bliver bygget nye motorveje, kan det godt bruges til at bestemme den korteste vej. Hvis det er optimering ift. den laveste pris, skal man pludselig også tage stilling til alt det, som muligvis kan være i vejen for byggeprojektet. Huse, bygninger, natur mm. som måske skal fjernes for at kunne bygge. Derfor er der rigtig mange variabler, i sådan en praktisk problemstilling. Udregning af prisen fremfor den korteste rute, når man har med byggeri af en motorvej, er langt mere kompleks ift. rigtig mange ukendte variabler. Der er ofte meget ukendt i de helt virkelighedsnære problemstillinger, og det kan derfor være svært at anvende differentialregning til disse problemstillinger. Dog er det meget smart at bruge differentialregning, da den udregner, hvad som er den bedste løsning, ud fra givne betingelser.</a:t>
            </a:r>
            <a:r>
              <a:rPr lang="da-DK" sz="1200" dirty="0"/>
              <a:t> </a:t>
            </a:r>
            <a:r>
              <a:rPr lang="da-DK" sz="1200" dirty="0">
                <a:highlight>
                  <a:srgbClr val="00FFFF"/>
                </a:highlight>
              </a:rPr>
              <a:t>Man ser mange brancher, hvor differentialregning anvendes, til at løse komplicerede problemstillinger. Et eksempel er indenfor lagerstyring, hvor man bruger differentialregning, til at beregne den optimale størrelse på en ordre. Dette er ud fra størrelsen på lageret, og omkostningerne. Ved brug af forskellige formler, kan man udregne den størrelse på en ordre, der er optimal, med henblik på de laveste omkostninger. Dette er smart, da det ellers kan forekomme meget svært at udregne. Dette er blot en af de mange eksempler, der findes på anvendelse af differentialregning, og det bruges ofte til at løse virkelighedsnære problemstillinger. </a:t>
            </a:r>
          </a:p>
        </p:txBody>
      </p:sp>
      <p:sp>
        <p:nvSpPr>
          <p:cNvPr id="9" name="Tekstfelt 8">
            <a:extLst>
              <a:ext uri="{FF2B5EF4-FFF2-40B4-BE49-F238E27FC236}">
                <a16:creationId xmlns:a16="http://schemas.microsoft.com/office/drawing/2014/main" id="{BB74482B-3B92-3313-D790-5CD20E49A47E}"/>
              </a:ext>
            </a:extLst>
          </p:cNvPr>
          <p:cNvSpPr txBox="1"/>
          <p:nvPr/>
        </p:nvSpPr>
        <p:spPr>
          <a:xfrm>
            <a:off x="372754" y="2111725"/>
            <a:ext cx="6094268" cy="3139321"/>
          </a:xfrm>
          <a:prstGeom prst="rect">
            <a:avLst/>
          </a:prstGeom>
          <a:noFill/>
        </p:spPr>
        <p:txBody>
          <a:bodyPr wrap="square">
            <a:spAutoFit/>
          </a:bodyPr>
          <a:lstStyle/>
          <a:p>
            <a:r>
              <a:rPr lang="da-DK" dirty="0"/>
              <a:t>Her er et bud på, hvordan en vurdering/diskussion kan bygges op:</a:t>
            </a:r>
          </a:p>
          <a:p>
            <a:endParaRPr lang="da-DK" dirty="0"/>
          </a:p>
          <a:p>
            <a:r>
              <a:rPr lang="da-DK" dirty="0">
                <a:highlight>
                  <a:srgbClr val="00FF00"/>
                </a:highlight>
              </a:rPr>
              <a:t>Step 1: Vurder </a:t>
            </a:r>
          </a:p>
          <a:p>
            <a:r>
              <a:rPr lang="da-DK" dirty="0"/>
              <a:t>- Hvordan passede det med din analyse (Projekt opgave)</a:t>
            </a:r>
          </a:p>
          <a:p>
            <a:r>
              <a:rPr lang="da-DK" dirty="0">
                <a:highlight>
                  <a:srgbClr val="FFFF00"/>
                </a:highlight>
              </a:rPr>
              <a:t>Step 2: Diskuter </a:t>
            </a:r>
          </a:p>
          <a:p>
            <a:r>
              <a:rPr lang="da-DK" dirty="0"/>
              <a:t>- Hvad er fordelene og ulemperne ved …..</a:t>
            </a:r>
          </a:p>
          <a:p>
            <a:r>
              <a:rPr lang="da-DK" dirty="0">
                <a:highlight>
                  <a:srgbClr val="00FFFF"/>
                </a:highlight>
              </a:rPr>
              <a:t>Step 3: Perspektiverer/kommenter</a:t>
            </a:r>
          </a:p>
          <a:p>
            <a:pPr marL="285750" indent="-285750">
              <a:buFontTx/>
              <a:buChar char="-"/>
            </a:pPr>
            <a:r>
              <a:rPr lang="da-DK" dirty="0"/>
              <a:t>Hvordan kan </a:t>
            </a:r>
            <a:r>
              <a:rPr lang="da-DK"/>
              <a:t>man ellers </a:t>
            </a:r>
            <a:r>
              <a:rPr lang="da-DK" dirty="0"/>
              <a:t>bruge ……</a:t>
            </a:r>
          </a:p>
          <a:p>
            <a:pPr marL="285750" indent="-285750">
              <a:buFontTx/>
              <a:buChar char="-"/>
            </a:pPr>
            <a:r>
              <a:rPr lang="da-DK" dirty="0"/>
              <a:t>Brug materiale til perspektivere</a:t>
            </a:r>
          </a:p>
          <a:p>
            <a:endParaRPr lang="da-DK" dirty="0"/>
          </a:p>
        </p:txBody>
      </p:sp>
    </p:spTree>
    <p:extLst>
      <p:ext uri="{BB962C8B-B14F-4D97-AF65-F5344CB8AC3E}">
        <p14:creationId xmlns:p14="http://schemas.microsoft.com/office/powerpoint/2010/main" val="920444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otoeffekt med farvede lys">
            <a:extLst>
              <a:ext uri="{FF2B5EF4-FFF2-40B4-BE49-F238E27FC236}">
                <a16:creationId xmlns:a16="http://schemas.microsoft.com/office/drawing/2014/main" id="{C81D3B44-1F32-E07E-454D-01542843688B}"/>
              </a:ext>
            </a:extLst>
          </p:cNvPr>
          <p:cNvPicPr>
            <a:picLocks noChangeAspect="1"/>
          </p:cNvPicPr>
          <p:nvPr/>
        </p:nvPicPr>
        <p:blipFill>
          <a:blip r:embed="rId2"/>
          <a:srcRect l="11802" r="31552"/>
          <a:stretch/>
        </p:blipFill>
        <p:spPr>
          <a:xfrm rot="16200000">
            <a:off x="3015885" y="-2249879"/>
            <a:ext cx="1481960" cy="6555567"/>
          </a:xfrm>
          <a:prstGeom prst="rect">
            <a:avLst/>
          </a:prstGeom>
          <a:ln w="28575">
            <a:noFill/>
          </a:ln>
        </p:spPr>
      </p:pic>
      <p:sp>
        <p:nvSpPr>
          <p:cNvPr id="2" name="Titel 1">
            <a:extLst>
              <a:ext uri="{FF2B5EF4-FFF2-40B4-BE49-F238E27FC236}">
                <a16:creationId xmlns:a16="http://schemas.microsoft.com/office/drawing/2014/main" id="{82F354C0-1257-25F8-3899-B6E72DEE450D}"/>
              </a:ext>
            </a:extLst>
          </p:cNvPr>
          <p:cNvSpPr>
            <a:spLocks noGrp="1"/>
          </p:cNvSpPr>
          <p:nvPr>
            <p:ph type="title"/>
          </p:nvPr>
        </p:nvSpPr>
        <p:spPr/>
        <p:txBody>
          <a:bodyPr/>
          <a:lstStyle/>
          <a:p>
            <a:r>
              <a:rPr lang="da-DK" dirty="0"/>
              <a:t>Indledning og </a:t>
            </a:r>
            <a:r>
              <a:rPr lang="da-DK" dirty="0" err="1"/>
              <a:t>konklussion</a:t>
            </a:r>
            <a:endParaRPr lang="da-DK" dirty="0"/>
          </a:p>
        </p:txBody>
      </p:sp>
      <p:sp>
        <p:nvSpPr>
          <p:cNvPr id="5" name="Tekstfelt 4">
            <a:extLst>
              <a:ext uri="{FF2B5EF4-FFF2-40B4-BE49-F238E27FC236}">
                <a16:creationId xmlns:a16="http://schemas.microsoft.com/office/drawing/2014/main" id="{3488C29F-9E89-C00F-D60D-95101425C81B}"/>
              </a:ext>
            </a:extLst>
          </p:cNvPr>
          <p:cNvSpPr txBox="1"/>
          <p:nvPr/>
        </p:nvSpPr>
        <p:spPr>
          <a:xfrm>
            <a:off x="5507078" y="1719115"/>
            <a:ext cx="6704614" cy="369332"/>
          </a:xfrm>
          <a:prstGeom prst="rect">
            <a:avLst/>
          </a:prstGeom>
          <a:noFill/>
        </p:spPr>
        <p:txBody>
          <a:bodyPr wrap="square">
            <a:spAutoFit/>
          </a:bodyPr>
          <a:lstStyle/>
          <a:p>
            <a:r>
              <a:rPr lang="da-DK" dirty="0"/>
              <a:t>Billede: https://elev.birke-gym.dk/hold-den-rode-trad-i-opgaven/</a:t>
            </a:r>
          </a:p>
        </p:txBody>
      </p:sp>
      <p:pic>
        <p:nvPicPr>
          <p:cNvPr id="7" name="Billede 6">
            <a:extLst>
              <a:ext uri="{FF2B5EF4-FFF2-40B4-BE49-F238E27FC236}">
                <a16:creationId xmlns:a16="http://schemas.microsoft.com/office/drawing/2014/main" id="{A3649A08-DBD9-1FBF-5069-74F541C8AFAA}"/>
              </a:ext>
            </a:extLst>
          </p:cNvPr>
          <p:cNvPicPr>
            <a:picLocks noChangeAspect="1"/>
          </p:cNvPicPr>
          <p:nvPr/>
        </p:nvPicPr>
        <p:blipFill>
          <a:blip r:embed="rId3"/>
          <a:stretch>
            <a:fillRect/>
          </a:stretch>
        </p:blipFill>
        <p:spPr>
          <a:xfrm>
            <a:off x="5700591" y="2049244"/>
            <a:ext cx="6567601" cy="4890043"/>
          </a:xfrm>
          <a:prstGeom prst="rect">
            <a:avLst/>
          </a:prstGeom>
        </p:spPr>
      </p:pic>
      <p:sp>
        <p:nvSpPr>
          <p:cNvPr id="9" name="Tekstfelt 8">
            <a:extLst>
              <a:ext uri="{FF2B5EF4-FFF2-40B4-BE49-F238E27FC236}">
                <a16:creationId xmlns:a16="http://schemas.microsoft.com/office/drawing/2014/main" id="{8AFF9375-7AEB-0829-06EE-EA8170D66984}"/>
              </a:ext>
            </a:extLst>
          </p:cNvPr>
          <p:cNvSpPr txBox="1"/>
          <p:nvPr/>
        </p:nvSpPr>
        <p:spPr>
          <a:xfrm>
            <a:off x="479081" y="2091885"/>
            <a:ext cx="5221510" cy="4524315"/>
          </a:xfrm>
          <a:prstGeom prst="rect">
            <a:avLst/>
          </a:prstGeom>
          <a:noFill/>
        </p:spPr>
        <p:txBody>
          <a:bodyPr wrap="square">
            <a:spAutoFit/>
          </a:bodyPr>
          <a:lstStyle/>
          <a:p>
            <a:pPr marL="285750" indent="-285750">
              <a:buFont typeface="Arial" panose="020B0604020202020204" pitchFamily="34" charset="0"/>
              <a:buChar char="•"/>
            </a:pPr>
            <a:r>
              <a:rPr lang="da-DK" sz="2400" dirty="0"/>
              <a:t>Indledning peger frem (Meta sprog) er godt her men ikke i normale dansk stile</a:t>
            </a:r>
          </a:p>
          <a:p>
            <a:r>
              <a:rPr lang="da-DK" sz="2400" dirty="0"/>
              <a:t>    	ca. ½ - 1 side</a:t>
            </a:r>
          </a:p>
          <a:p>
            <a:endParaRPr lang="da-DK" sz="2400" dirty="0"/>
          </a:p>
          <a:p>
            <a:pPr marL="285750" indent="-285750">
              <a:buFont typeface="Arial" panose="020B0604020202020204" pitchFamily="34" charset="0"/>
              <a:buChar char="•"/>
            </a:pPr>
            <a:r>
              <a:rPr lang="da-DK" sz="2400" dirty="0"/>
              <a:t>Konklusion peger tilbage og opsummere hovedpointer fra de tre besvarelser af problemformuleringen, Alt i opgaveformuleringen skal være besvaret, </a:t>
            </a:r>
            <a:r>
              <a:rPr lang="da-DK" sz="2400" b="1" u="sng" dirty="0"/>
              <a:t>ingen ny information!!!!!</a:t>
            </a:r>
          </a:p>
          <a:p>
            <a:pPr lvl="1"/>
            <a:r>
              <a:rPr lang="da-DK" sz="2400" dirty="0"/>
              <a:t>	ca. 1 side</a:t>
            </a:r>
          </a:p>
        </p:txBody>
      </p:sp>
      <p:sp>
        <p:nvSpPr>
          <p:cNvPr id="10" name="Tekstfelt 9">
            <a:extLst>
              <a:ext uri="{FF2B5EF4-FFF2-40B4-BE49-F238E27FC236}">
                <a16:creationId xmlns:a16="http://schemas.microsoft.com/office/drawing/2014/main" id="{8489B287-D963-CCCF-AAD6-87207D0D80CC}"/>
              </a:ext>
            </a:extLst>
          </p:cNvPr>
          <p:cNvSpPr txBox="1"/>
          <p:nvPr/>
        </p:nvSpPr>
        <p:spPr>
          <a:xfrm rot="21415186">
            <a:off x="7633323" y="298878"/>
            <a:ext cx="4085034" cy="1355949"/>
          </a:xfrm>
          <a:prstGeom prst="rect">
            <a:avLst/>
          </a:prstGeom>
          <a:solidFill>
            <a:srgbClr val="FFC000"/>
          </a:solidFill>
          <a:ln w="12700">
            <a:solidFill>
              <a:schemeClr val="tx1"/>
            </a:solidFill>
          </a:ln>
        </p:spPr>
        <p:txBody>
          <a:bodyPr wrap="square">
            <a:spAutoFit/>
          </a:bodyPr>
          <a:lstStyle/>
          <a:p>
            <a:pPr>
              <a:lnSpc>
                <a:spcPct val="100000"/>
              </a:lnSpc>
            </a:pPr>
            <a:r>
              <a:rPr lang="da-DK" sz="2000" b="1" dirty="0"/>
              <a:t>Reminder:</a:t>
            </a:r>
          </a:p>
          <a:p>
            <a:pPr marL="0" indent="0">
              <a:lnSpc>
                <a:spcPct val="100000"/>
              </a:lnSpc>
              <a:buNone/>
            </a:pPr>
            <a:r>
              <a:rPr lang="da-DK" sz="2000" dirty="0"/>
              <a:t>Indledningen og konklusionen skal kunne læses i forlængelse af hinanden.</a:t>
            </a:r>
          </a:p>
          <a:p>
            <a:pPr>
              <a:lnSpc>
                <a:spcPct val="110000"/>
              </a:lnSpc>
            </a:pPr>
            <a:endParaRPr lang="da-DK" sz="200" noProof="0" dirty="0"/>
          </a:p>
        </p:txBody>
      </p:sp>
      <p:cxnSp>
        <p:nvCxnSpPr>
          <p:cNvPr id="11" name="Lige forbindelse 10">
            <a:extLst>
              <a:ext uri="{FF2B5EF4-FFF2-40B4-BE49-F238E27FC236}">
                <a16:creationId xmlns:a16="http://schemas.microsoft.com/office/drawing/2014/main" id="{F53FEC27-BF23-6B66-D205-79EE049698BB}"/>
              </a:ext>
            </a:extLst>
          </p:cNvPr>
          <p:cNvCxnSpPr>
            <a:cxnSpLocks/>
          </p:cNvCxnSpPr>
          <p:nvPr/>
        </p:nvCxnSpPr>
        <p:spPr>
          <a:xfrm>
            <a:off x="9366892" y="190104"/>
            <a:ext cx="253518" cy="418844"/>
          </a:xfrm>
          <a:prstGeom prst="line">
            <a:avLst/>
          </a:prstGeom>
          <a:ln w="9525"/>
        </p:spPr>
        <p:style>
          <a:lnRef idx="1">
            <a:schemeClr val="dk1"/>
          </a:lnRef>
          <a:fillRef idx="0">
            <a:schemeClr val="dk1"/>
          </a:fillRef>
          <a:effectRef idx="0">
            <a:schemeClr val="dk1"/>
          </a:effectRef>
          <a:fontRef idx="minor">
            <a:schemeClr val="tx1"/>
          </a:fontRef>
        </p:style>
      </p:cxnSp>
      <p:sp>
        <p:nvSpPr>
          <p:cNvPr id="12" name="Ellipse 11">
            <a:extLst>
              <a:ext uri="{FF2B5EF4-FFF2-40B4-BE49-F238E27FC236}">
                <a16:creationId xmlns:a16="http://schemas.microsoft.com/office/drawing/2014/main" id="{BDCCE27C-FD6E-B0AC-F588-05304450D97B}"/>
              </a:ext>
            </a:extLst>
          </p:cNvPr>
          <p:cNvSpPr/>
          <p:nvPr/>
        </p:nvSpPr>
        <p:spPr>
          <a:xfrm>
            <a:off x="9303353" y="118787"/>
            <a:ext cx="127078" cy="14263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171648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otoeffekt med farvede lys">
            <a:extLst>
              <a:ext uri="{FF2B5EF4-FFF2-40B4-BE49-F238E27FC236}">
                <a16:creationId xmlns:a16="http://schemas.microsoft.com/office/drawing/2014/main" id="{30888B5E-6F4F-837E-9FAF-1411203F5583}"/>
              </a:ext>
            </a:extLst>
          </p:cNvPr>
          <p:cNvPicPr>
            <a:picLocks noChangeAspect="1"/>
          </p:cNvPicPr>
          <p:nvPr/>
        </p:nvPicPr>
        <p:blipFill>
          <a:blip r:embed="rId2"/>
          <a:srcRect l="11802" r="31552"/>
          <a:stretch/>
        </p:blipFill>
        <p:spPr>
          <a:xfrm rot="16200000">
            <a:off x="2546562" y="-1780556"/>
            <a:ext cx="1481960" cy="5616921"/>
          </a:xfrm>
          <a:prstGeom prst="rect">
            <a:avLst/>
          </a:prstGeom>
          <a:ln w="28575">
            <a:noFill/>
          </a:ln>
        </p:spPr>
      </p:pic>
      <p:sp>
        <p:nvSpPr>
          <p:cNvPr id="2" name="Titel 1">
            <a:extLst>
              <a:ext uri="{FF2B5EF4-FFF2-40B4-BE49-F238E27FC236}">
                <a16:creationId xmlns:a16="http://schemas.microsoft.com/office/drawing/2014/main" id="{496115E1-DEF6-CCF4-3E38-1DEE69924FB7}"/>
              </a:ext>
            </a:extLst>
          </p:cNvPr>
          <p:cNvSpPr>
            <a:spLocks noGrp="1"/>
          </p:cNvSpPr>
          <p:nvPr>
            <p:ph type="title"/>
          </p:nvPr>
        </p:nvSpPr>
        <p:spPr/>
        <p:txBody>
          <a:bodyPr/>
          <a:lstStyle/>
          <a:p>
            <a:r>
              <a:rPr lang="da-DK" dirty="0"/>
              <a:t>Indledning</a:t>
            </a:r>
          </a:p>
        </p:txBody>
      </p:sp>
      <p:sp>
        <p:nvSpPr>
          <p:cNvPr id="5" name="Tekstfelt 4">
            <a:extLst>
              <a:ext uri="{FF2B5EF4-FFF2-40B4-BE49-F238E27FC236}">
                <a16:creationId xmlns:a16="http://schemas.microsoft.com/office/drawing/2014/main" id="{9940D270-35C5-B3E4-37AF-ECB02AFD39EB}"/>
              </a:ext>
            </a:extLst>
          </p:cNvPr>
          <p:cNvSpPr txBox="1"/>
          <p:nvPr/>
        </p:nvSpPr>
        <p:spPr>
          <a:xfrm>
            <a:off x="479080" y="2482077"/>
            <a:ext cx="4643525" cy="3693319"/>
          </a:xfrm>
          <a:prstGeom prst="rect">
            <a:avLst/>
          </a:prstGeom>
          <a:noFill/>
        </p:spPr>
        <p:txBody>
          <a:bodyPr wrap="square">
            <a:spAutoFit/>
          </a:bodyPr>
          <a:lstStyle/>
          <a:p>
            <a:r>
              <a:rPr lang="da-DK" dirty="0"/>
              <a:t>Her er et bud på, hvordan en indledning kan bygges op:</a:t>
            </a:r>
          </a:p>
          <a:p>
            <a:endParaRPr lang="da-DK" dirty="0"/>
          </a:p>
          <a:p>
            <a:r>
              <a:rPr lang="da-DK" dirty="0"/>
              <a:t>Step 1:</a:t>
            </a:r>
            <a:r>
              <a:rPr lang="da-DK" dirty="0">
                <a:highlight>
                  <a:srgbClr val="00FF00"/>
                </a:highlight>
              </a:rPr>
              <a:t> </a:t>
            </a:r>
            <a:r>
              <a:rPr lang="da-DK" dirty="0">
                <a:highlight>
                  <a:srgbClr val="C0C0C0"/>
                </a:highlight>
              </a:rPr>
              <a:t>Hook</a:t>
            </a:r>
            <a:r>
              <a:rPr lang="da-DK" dirty="0">
                <a:highlight>
                  <a:srgbClr val="00FF00"/>
                </a:highlight>
              </a:rPr>
              <a:t> + forklaring hvorfor emnet er interessant at undersøge.</a:t>
            </a:r>
          </a:p>
          <a:p>
            <a:r>
              <a:rPr lang="da-DK" dirty="0"/>
              <a:t>Hook kan f.eks. være et </a:t>
            </a:r>
            <a:r>
              <a:rPr lang="da-DK" dirty="0">
                <a:highlight>
                  <a:srgbClr val="C0C0C0"/>
                </a:highlight>
              </a:rPr>
              <a:t>retorisk spørgsmål </a:t>
            </a:r>
            <a:endParaRPr lang="da-DK" dirty="0"/>
          </a:p>
          <a:p>
            <a:endParaRPr lang="da-DK" dirty="0"/>
          </a:p>
          <a:p>
            <a:r>
              <a:rPr lang="da-DK" dirty="0"/>
              <a:t>Step 2: Forklar hvad </a:t>
            </a:r>
            <a:r>
              <a:rPr lang="da-DK" dirty="0" err="1"/>
              <a:t>SSO’en</a:t>
            </a:r>
            <a:r>
              <a:rPr lang="da-DK" dirty="0"/>
              <a:t> består af.</a:t>
            </a:r>
          </a:p>
          <a:p>
            <a:pPr>
              <a:buFontTx/>
              <a:buChar char="-"/>
            </a:pPr>
            <a:r>
              <a:rPr lang="da-DK" dirty="0"/>
              <a:t>Først </a:t>
            </a:r>
            <a:r>
              <a:rPr lang="da-DK" dirty="0">
                <a:highlight>
                  <a:srgbClr val="FFFF00"/>
                </a:highlight>
              </a:rPr>
              <a:t>redegørelsen</a:t>
            </a:r>
            <a:r>
              <a:rPr lang="da-DK" dirty="0"/>
              <a:t>, så </a:t>
            </a:r>
            <a:r>
              <a:rPr lang="da-DK" dirty="0">
                <a:highlight>
                  <a:srgbClr val="00FFFF"/>
                </a:highlight>
              </a:rPr>
              <a:t>analyserne</a:t>
            </a:r>
            <a:r>
              <a:rPr lang="da-DK" dirty="0"/>
              <a:t>, så </a:t>
            </a:r>
            <a:r>
              <a:rPr lang="da-DK" dirty="0">
                <a:highlight>
                  <a:srgbClr val="FF00FF"/>
                </a:highlight>
              </a:rPr>
              <a:t>vurderingerne/diskussionerne </a:t>
            </a:r>
            <a:r>
              <a:rPr lang="da-DK" dirty="0"/>
              <a:t>og til sidst </a:t>
            </a:r>
            <a:r>
              <a:rPr lang="da-DK" dirty="0">
                <a:highlight>
                  <a:srgbClr val="C0C0C0"/>
                </a:highlight>
              </a:rPr>
              <a:t>konklusionen</a:t>
            </a:r>
            <a:r>
              <a:rPr lang="da-DK" dirty="0"/>
              <a:t> </a:t>
            </a:r>
          </a:p>
          <a:p>
            <a:pPr>
              <a:buFontTx/>
              <a:buChar char="-"/>
            </a:pPr>
            <a:r>
              <a:rPr lang="da-DK" dirty="0"/>
              <a:t>Tip: Brug ord og vendinger fra opgavebeskrivelsen</a:t>
            </a:r>
          </a:p>
        </p:txBody>
      </p:sp>
      <p:sp>
        <p:nvSpPr>
          <p:cNvPr id="9" name="Tekstfelt 8">
            <a:extLst>
              <a:ext uri="{FF2B5EF4-FFF2-40B4-BE49-F238E27FC236}">
                <a16:creationId xmlns:a16="http://schemas.microsoft.com/office/drawing/2014/main" id="{A09D8158-AEDA-0B05-F8CA-647F431BD9CA}"/>
              </a:ext>
            </a:extLst>
          </p:cNvPr>
          <p:cNvSpPr txBox="1"/>
          <p:nvPr/>
        </p:nvSpPr>
        <p:spPr>
          <a:xfrm>
            <a:off x="6096000" y="1097083"/>
            <a:ext cx="6096000" cy="5632311"/>
          </a:xfrm>
          <a:prstGeom prst="rect">
            <a:avLst/>
          </a:prstGeom>
          <a:noFill/>
        </p:spPr>
        <p:txBody>
          <a:bodyPr wrap="square">
            <a:spAutoFit/>
          </a:bodyPr>
          <a:lstStyle/>
          <a:p>
            <a:r>
              <a:rPr lang="da-DK" sz="1800" dirty="0">
                <a:highlight>
                  <a:srgbClr val="C0C0C0"/>
                </a:highlight>
              </a:rPr>
              <a:t>Er differentialregning bare en gammel matematisk disciplin? Eller kan det faktisk anvendes i virkelighedsnære problemstillinger? </a:t>
            </a:r>
            <a:r>
              <a:rPr lang="da-DK" sz="1800" dirty="0">
                <a:highlight>
                  <a:srgbClr val="00FF00"/>
                </a:highlight>
              </a:rPr>
              <a:t>Matematik er overalt, uden at man egentlig tænker over det. Det har på mange måder, været med til at forme det samfund vi lever i nu, uden at man er bevidst om det. Derfor er matematik vigtigt og spændende at undersøge, fordi det er velovervejet og generelt velbegrundet. Derfor vil jeg undersøge differentialregning, som er en anvendelig form for matematik. </a:t>
            </a:r>
          </a:p>
          <a:p>
            <a:endParaRPr lang="da-DK" sz="1800" dirty="0"/>
          </a:p>
          <a:p>
            <a:r>
              <a:rPr lang="da-DK" sz="1800" dirty="0">
                <a:highlight>
                  <a:srgbClr val="FFFF00"/>
                </a:highlight>
              </a:rPr>
              <a:t>Jeg vil først redegøre for differentialregnings grundlag, de forskellige begreber, og metoder man bruger. Jeg vil benytte tretrinsreglen til at bevise, den afledede funktion af et bestemt funktionsudtryk, og til to regneregler. </a:t>
            </a:r>
          </a:p>
          <a:p>
            <a:endParaRPr lang="da-DK" sz="1800" dirty="0"/>
          </a:p>
          <a:p>
            <a:r>
              <a:rPr lang="da-DK" sz="1800" dirty="0">
                <a:highlight>
                  <a:srgbClr val="00FFFF"/>
                </a:highlight>
              </a:rPr>
              <a:t>Derefter vil jeg redegøre for optimering, og anvende differentialregning gennem en optimerings opgave. </a:t>
            </a:r>
          </a:p>
          <a:p>
            <a:endParaRPr lang="da-DK" sz="1800" dirty="0"/>
          </a:p>
          <a:p>
            <a:r>
              <a:rPr lang="da-DK" sz="1800" dirty="0">
                <a:highlight>
                  <a:srgbClr val="FF00FF"/>
                </a:highlight>
              </a:rPr>
              <a:t>Til sidst vil jeg vurdere differentialregningens anvendelighed, i forbindelse med problemstillinger fra den virkelige verden. </a:t>
            </a:r>
          </a:p>
        </p:txBody>
      </p:sp>
    </p:spTree>
    <p:extLst>
      <p:ext uri="{BB962C8B-B14F-4D97-AF65-F5344CB8AC3E}">
        <p14:creationId xmlns:p14="http://schemas.microsoft.com/office/powerpoint/2010/main" val="1781866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otoeffekt med farvede lys">
            <a:extLst>
              <a:ext uri="{FF2B5EF4-FFF2-40B4-BE49-F238E27FC236}">
                <a16:creationId xmlns:a16="http://schemas.microsoft.com/office/drawing/2014/main" id="{EE863DFC-3A6A-C812-F5B7-8F4A6FA0E7F5}"/>
              </a:ext>
            </a:extLst>
          </p:cNvPr>
          <p:cNvPicPr>
            <a:picLocks noChangeAspect="1"/>
          </p:cNvPicPr>
          <p:nvPr/>
        </p:nvPicPr>
        <p:blipFill>
          <a:blip r:embed="rId3"/>
          <a:srcRect l="11802" r="31552"/>
          <a:stretch/>
        </p:blipFill>
        <p:spPr>
          <a:xfrm rot="16200000">
            <a:off x="2639969" y="-1873962"/>
            <a:ext cx="1481960" cy="5803734"/>
          </a:xfrm>
          <a:prstGeom prst="rect">
            <a:avLst/>
          </a:prstGeom>
          <a:ln w="28575">
            <a:noFill/>
          </a:ln>
        </p:spPr>
      </p:pic>
      <p:sp>
        <p:nvSpPr>
          <p:cNvPr id="2" name="Titel 1">
            <a:extLst>
              <a:ext uri="{FF2B5EF4-FFF2-40B4-BE49-F238E27FC236}">
                <a16:creationId xmlns:a16="http://schemas.microsoft.com/office/drawing/2014/main" id="{8613A002-FBC8-4589-592D-1173F46A188D}"/>
              </a:ext>
            </a:extLst>
          </p:cNvPr>
          <p:cNvSpPr>
            <a:spLocks noGrp="1"/>
          </p:cNvSpPr>
          <p:nvPr>
            <p:ph type="title"/>
          </p:nvPr>
        </p:nvSpPr>
        <p:spPr/>
        <p:txBody>
          <a:bodyPr/>
          <a:lstStyle/>
          <a:p>
            <a:r>
              <a:rPr lang="da-DK" dirty="0"/>
              <a:t>Konklusion</a:t>
            </a:r>
          </a:p>
        </p:txBody>
      </p:sp>
      <p:sp>
        <p:nvSpPr>
          <p:cNvPr id="5" name="Tekstfelt 4">
            <a:extLst>
              <a:ext uri="{FF2B5EF4-FFF2-40B4-BE49-F238E27FC236}">
                <a16:creationId xmlns:a16="http://schemas.microsoft.com/office/drawing/2014/main" id="{66C58FEF-84B9-2969-939E-DF70F5FDEC7D}"/>
              </a:ext>
            </a:extLst>
          </p:cNvPr>
          <p:cNvSpPr txBox="1"/>
          <p:nvPr/>
        </p:nvSpPr>
        <p:spPr>
          <a:xfrm>
            <a:off x="265471" y="1847086"/>
            <a:ext cx="6096000" cy="1754326"/>
          </a:xfrm>
          <a:prstGeom prst="rect">
            <a:avLst/>
          </a:prstGeom>
          <a:noFill/>
        </p:spPr>
        <p:txBody>
          <a:bodyPr wrap="square">
            <a:spAutoFit/>
          </a:bodyPr>
          <a:lstStyle/>
          <a:p>
            <a:pPr marL="0" indent="0">
              <a:buNone/>
            </a:pPr>
            <a:r>
              <a:rPr lang="da-DK" b="1" dirty="0">
                <a:latin typeface="Georgia" panose="02040502050405020303" pitchFamily="18" charset="0"/>
              </a:rPr>
              <a:t>Her er et bud på, hvordan en konklusion kan sættes op:</a:t>
            </a:r>
          </a:p>
          <a:p>
            <a:pPr marL="0" indent="0">
              <a:buNone/>
            </a:pPr>
            <a:r>
              <a:rPr lang="da-DK" b="1" dirty="0">
                <a:highlight>
                  <a:srgbClr val="00FF00"/>
                </a:highlight>
              </a:rPr>
              <a:t>Step 1: Præsenter hvad du kom frem til i redegørelsen </a:t>
            </a:r>
          </a:p>
          <a:p>
            <a:pPr marL="0" indent="0">
              <a:buNone/>
            </a:pPr>
            <a:r>
              <a:rPr lang="da-DK" b="1" dirty="0">
                <a:highlight>
                  <a:srgbClr val="FFFF00"/>
                </a:highlight>
              </a:rPr>
              <a:t>Step 2: Præsenter hvad du kom frem til i analysen </a:t>
            </a:r>
          </a:p>
          <a:p>
            <a:pPr marL="0" indent="0">
              <a:buNone/>
            </a:pPr>
            <a:r>
              <a:rPr lang="da-DK" b="1" dirty="0">
                <a:highlight>
                  <a:srgbClr val="00FFFF"/>
                </a:highlight>
              </a:rPr>
              <a:t>Step 3 : Præsenter hvad du kom frem til i vurderingen/diskussionen </a:t>
            </a:r>
          </a:p>
        </p:txBody>
      </p:sp>
      <p:sp>
        <p:nvSpPr>
          <p:cNvPr id="7" name="Tekstfelt 6">
            <a:extLst>
              <a:ext uri="{FF2B5EF4-FFF2-40B4-BE49-F238E27FC236}">
                <a16:creationId xmlns:a16="http://schemas.microsoft.com/office/drawing/2014/main" id="{B337CCF0-136F-2ACB-62A3-A2B609B59913}"/>
              </a:ext>
            </a:extLst>
          </p:cNvPr>
          <p:cNvSpPr txBox="1"/>
          <p:nvPr/>
        </p:nvSpPr>
        <p:spPr>
          <a:xfrm>
            <a:off x="6601133" y="539035"/>
            <a:ext cx="5239606" cy="5632311"/>
          </a:xfrm>
          <a:prstGeom prst="rect">
            <a:avLst/>
          </a:prstGeom>
          <a:noFill/>
        </p:spPr>
        <p:txBody>
          <a:bodyPr wrap="square">
            <a:spAutoFit/>
          </a:bodyPr>
          <a:lstStyle/>
          <a:p>
            <a:r>
              <a:rPr lang="da-DK" sz="1200" dirty="0">
                <a:highlight>
                  <a:srgbClr val="C0C0C0"/>
                </a:highlight>
              </a:rPr>
              <a:t>Jeg vil nu konkludere hvad, jeg har fundet ud af i min opgave, om differentialregning og optimering. Jeg vil nu besvare følgende spørgsmål fra min indledning: </a:t>
            </a:r>
          </a:p>
          <a:p>
            <a:endParaRPr lang="da-DK" sz="1200" dirty="0">
              <a:highlight>
                <a:srgbClr val="C0C0C0"/>
              </a:highlight>
            </a:endParaRPr>
          </a:p>
          <a:p>
            <a:r>
              <a:rPr lang="da-DK" sz="1200" dirty="0">
                <a:highlight>
                  <a:srgbClr val="FF0000"/>
                </a:highlight>
              </a:rPr>
              <a:t>Er differentialregning bare en gammel matematisk disciplin? Eller kan det faktisk anvendes i virkelighedsnære problemstillinger?</a:t>
            </a:r>
          </a:p>
          <a:p>
            <a:endParaRPr lang="da-DK" sz="1200" dirty="0">
              <a:highlight>
                <a:srgbClr val="FF0000"/>
              </a:highlight>
            </a:endParaRPr>
          </a:p>
          <a:p>
            <a:r>
              <a:rPr lang="da-DK" sz="1200" dirty="0">
                <a:highlight>
                  <a:srgbClr val="00FF00"/>
                </a:highlight>
              </a:rPr>
              <a:t>Differentialregning er en ældre matematisk disciplin, hvor de to matematikere, Isac Newton og Gottfried Wilhelm Leibniz er ophavsmændene. I differentialregning kan man blandt andet bestemme differentialkvotienter, og differenskvotienter. Man kan ved hjælp af, tretrinsreglen bevise den afledede funktion til et funktionsudtryk. Jeg har i opgaven bevist, hvad den afledede funktion er til funktionstypen, kvadratrod til x. Der er også blevet bevist, at man kan bestemme differentialkvotienten af to funktionstyper ganget med hinanden. En anden regneregel, som er blevet bevist, er når man skal differentiere en sammensat funktion. Dette er blot få ud af mange beviser, som er indenfor emnet differentialregning. </a:t>
            </a:r>
          </a:p>
          <a:p>
            <a:endParaRPr lang="da-DK" sz="1200" dirty="0">
              <a:highlight>
                <a:srgbClr val="00FF00"/>
              </a:highlight>
            </a:endParaRPr>
          </a:p>
          <a:p>
            <a:r>
              <a:rPr lang="da-DK" sz="1200" dirty="0">
                <a:highlight>
                  <a:srgbClr val="FFFF00"/>
                </a:highlight>
              </a:rPr>
              <a:t>Jeg har gennem en projektopgave benyttet optimering, for at kunne bestemme den minimale rørlængde, der kan være fra 3 byer af, og hen til et rensningsanlæg. Her har jeg vist, at man kan bruge differentialregning til at løse problemstillinger.</a:t>
            </a:r>
            <a:r>
              <a:rPr lang="da-DK" sz="1200" dirty="0"/>
              <a:t> </a:t>
            </a:r>
          </a:p>
          <a:p>
            <a:endParaRPr lang="da-DK" sz="1200" dirty="0">
              <a:highlight>
                <a:srgbClr val="00FFFF"/>
              </a:highlight>
            </a:endParaRPr>
          </a:p>
          <a:p>
            <a:r>
              <a:rPr lang="da-DK" sz="1200" dirty="0">
                <a:highlight>
                  <a:srgbClr val="00FFFF"/>
                </a:highlight>
              </a:rPr>
              <a:t>Jeg har vurderet, at differentialregning er anvendeligt, til løsninger af praktiske problemstillinger fra den virkelige verden. </a:t>
            </a:r>
          </a:p>
          <a:p>
            <a:endParaRPr lang="da-DK" sz="1200" dirty="0">
              <a:highlight>
                <a:srgbClr val="00FFFF"/>
              </a:highlight>
            </a:endParaRPr>
          </a:p>
          <a:p>
            <a:r>
              <a:rPr lang="da-DK" sz="1200" dirty="0">
                <a:highlight>
                  <a:srgbClr val="FF00FF"/>
                </a:highlight>
              </a:rPr>
              <a:t>Derfor kan differentialregning anvendes i virkelighedsnære problemstillinger, og det ikke kun indenfor optimering det bruges, men f.eks. også når en graf skal analyseres. Differentialregning er en matematisk disciplin, der er blevet tilpasset gennem tiden, og som stadig er relevant at benytte sig af. </a:t>
            </a:r>
          </a:p>
        </p:txBody>
      </p:sp>
      <p:sp>
        <p:nvSpPr>
          <p:cNvPr id="8" name="Tekstfelt 7">
            <a:extLst>
              <a:ext uri="{FF2B5EF4-FFF2-40B4-BE49-F238E27FC236}">
                <a16:creationId xmlns:a16="http://schemas.microsoft.com/office/drawing/2014/main" id="{2DBD9E34-C4D0-3259-D963-94B1FB8383A4}"/>
              </a:ext>
            </a:extLst>
          </p:cNvPr>
          <p:cNvSpPr txBox="1"/>
          <p:nvPr/>
        </p:nvSpPr>
        <p:spPr>
          <a:xfrm>
            <a:off x="265471" y="3985752"/>
            <a:ext cx="6335662" cy="2585323"/>
          </a:xfrm>
          <a:prstGeom prst="rect">
            <a:avLst/>
          </a:prstGeom>
          <a:noFill/>
        </p:spPr>
        <p:txBody>
          <a:bodyPr wrap="square" rtlCol="0">
            <a:spAutoFit/>
          </a:bodyPr>
          <a:lstStyle/>
          <a:p>
            <a:r>
              <a:rPr lang="da-DK" b="1" dirty="0">
                <a:latin typeface="Georgia" panose="02040502050405020303" pitchFamily="18" charset="0"/>
              </a:rPr>
              <a:t>Her er et andet bud på, hvordan en konklusion kan sættes op:</a:t>
            </a:r>
          </a:p>
          <a:p>
            <a:r>
              <a:rPr lang="da-DK" dirty="0">
                <a:highlight>
                  <a:srgbClr val="C0C0C0"/>
                </a:highlight>
              </a:rPr>
              <a:t>Step 1: Indledning til konklusion med Meta sprog</a:t>
            </a:r>
          </a:p>
          <a:p>
            <a:r>
              <a:rPr lang="da-DK" dirty="0">
                <a:highlight>
                  <a:srgbClr val="FF0000"/>
                </a:highlight>
              </a:rPr>
              <a:t>Step 2: Retorisk spørgsmål fra indledningen</a:t>
            </a:r>
          </a:p>
          <a:p>
            <a:r>
              <a:rPr lang="da-DK" dirty="0">
                <a:highlight>
                  <a:srgbClr val="00FF00"/>
                </a:highlight>
              </a:rPr>
              <a:t>Step 3: Præsenter hvad du kom frem til i redegørelsen</a:t>
            </a:r>
          </a:p>
          <a:p>
            <a:r>
              <a:rPr lang="da-DK" dirty="0">
                <a:highlight>
                  <a:srgbClr val="FFFF00"/>
                </a:highlight>
              </a:rPr>
              <a:t>Step 4: Præsenter hvad du kom frem til i analysen</a:t>
            </a:r>
          </a:p>
          <a:p>
            <a:r>
              <a:rPr lang="da-DK" dirty="0">
                <a:highlight>
                  <a:srgbClr val="00FFFF"/>
                </a:highlight>
              </a:rPr>
              <a:t>Step 5: Præsenter hvad du kom frem til i vurderingen/diskussionen</a:t>
            </a:r>
          </a:p>
          <a:p>
            <a:r>
              <a:rPr lang="da-DK" dirty="0">
                <a:highlight>
                  <a:srgbClr val="FF00FF"/>
                </a:highlight>
              </a:rPr>
              <a:t>Step 6: Opsummering af det retoriske spørgsmål</a:t>
            </a:r>
          </a:p>
        </p:txBody>
      </p:sp>
    </p:spTree>
    <p:extLst>
      <p:ext uri="{BB962C8B-B14F-4D97-AF65-F5344CB8AC3E}">
        <p14:creationId xmlns:p14="http://schemas.microsoft.com/office/powerpoint/2010/main" val="3107931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Fotoeffekt med farvede lys">
            <a:extLst>
              <a:ext uri="{FF2B5EF4-FFF2-40B4-BE49-F238E27FC236}">
                <a16:creationId xmlns:a16="http://schemas.microsoft.com/office/drawing/2014/main" id="{22AFE31C-5040-D5B1-1D26-8F85161D5779}"/>
              </a:ext>
            </a:extLst>
          </p:cNvPr>
          <p:cNvPicPr>
            <a:picLocks noChangeAspect="1"/>
          </p:cNvPicPr>
          <p:nvPr/>
        </p:nvPicPr>
        <p:blipFill>
          <a:blip r:embed="rId2"/>
          <a:srcRect l="11802" r="31552"/>
          <a:stretch/>
        </p:blipFill>
        <p:spPr>
          <a:xfrm rot="16200000">
            <a:off x="1694007" y="-312753"/>
            <a:ext cx="1153802" cy="3257872"/>
          </a:xfrm>
          <a:prstGeom prst="rect">
            <a:avLst/>
          </a:prstGeom>
          <a:ln w="28575">
            <a:noFill/>
          </a:ln>
        </p:spPr>
      </p:pic>
      <p:sp>
        <p:nvSpPr>
          <p:cNvPr id="2" name="Titel 1">
            <a:extLst>
              <a:ext uri="{FF2B5EF4-FFF2-40B4-BE49-F238E27FC236}">
                <a16:creationId xmlns:a16="http://schemas.microsoft.com/office/drawing/2014/main" id="{29F344F9-A0DD-926C-7F0C-4F0E15DE521B}"/>
              </a:ext>
            </a:extLst>
          </p:cNvPr>
          <p:cNvSpPr>
            <a:spLocks noGrp="1"/>
          </p:cNvSpPr>
          <p:nvPr>
            <p:ph type="title"/>
          </p:nvPr>
        </p:nvSpPr>
        <p:spPr>
          <a:xfrm>
            <a:off x="866041" y="1614172"/>
            <a:ext cx="3349419" cy="1309951"/>
          </a:xfrm>
        </p:spPr>
        <p:txBody>
          <a:bodyPr>
            <a:noAutofit/>
          </a:bodyPr>
          <a:lstStyle/>
          <a:p>
            <a:r>
              <a:rPr lang="da-DK" sz="3200" dirty="0">
                <a:solidFill>
                  <a:schemeClr val="bg1"/>
                </a:solidFill>
                <a:latin typeface="Georgia" panose="02040502050405020303" pitchFamily="18" charset="0"/>
              </a:rPr>
              <a:t>Processen med SSO</a:t>
            </a:r>
          </a:p>
        </p:txBody>
      </p:sp>
      <p:cxnSp>
        <p:nvCxnSpPr>
          <p:cNvPr id="3" name="Lige forbindelse 2">
            <a:extLst>
              <a:ext uri="{FF2B5EF4-FFF2-40B4-BE49-F238E27FC236}">
                <a16:creationId xmlns:a16="http://schemas.microsoft.com/office/drawing/2014/main" id="{D6F0ED62-35A1-FA87-57DD-CDE027EF367C}"/>
              </a:ext>
            </a:extLst>
          </p:cNvPr>
          <p:cNvCxnSpPr/>
          <p:nvPr/>
        </p:nvCxnSpPr>
        <p:spPr>
          <a:xfrm>
            <a:off x="316288" y="6118717"/>
            <a:ext cx="3240000"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4" name="Lige forbindelse 3">
            <a:extLst>
              <a:ext uri="{FF2B5EF4-FFF2-40B4-BE49-F238E27FC236}">
                <a16:creationId xmlns:a16="http://schemas.microsoft.com/office/drawing/2014/main" id="{48E3C58A-1C37-B835-C74E-8125CF7168BA}"/>
              </a:ext>
            </a:extLst>
          </p:cNvPr>
          <p:cNvCxnSpPr/>
          <p:nvPr/>
        </p:nvCxnSpPr>
        <p:spPr>
          <a:xfrm>
            <a:off x="3556288" y="4858717"/>
            <a:ext cx="0" cy="12600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5" name="Lige forbindelse 4">
            <a:extLst>
              <a:ext uri="{FF2B5EF4-FFF2-40B4-BE49-F238E27FC236}">
                <a16:creationId xmlns:a16="http://schemas.microsoft.com/office/drawing/2014/main" id="{F5F92F81-D17C-AD7C-4959-02967E595829}"/>
              </a:ext>
            </a:extLst>
          </p:cNvPr>
          <p:cNvCxnSpPr/>
          <p:nvPr/>
        </p:nvCxnSpPr>
        <p:spPr>
          <a:xfrm>
            <a:off x="3519467" y="4858717"/>
            <a:ext cx="2520000"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pic>
        <p:nvPicPr>
          <p:cNvPr id="6" name="Grafik 5" descr="Gå med massiv udfyldning">
            <a:extLst>
              <a:ext uri="{FF2B5EF4-FFF2-40B4-BE49-F238E27FC236}">
                <a16:creationId xmlns:a16="http://schemas.microsoft.com/office/drawing/2014/main" id="{061ECC1C-31C4-BF7F-8DDF-B914AF3F7F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886" y="4005087"/>
            <a:ext cx="1977867" cy="1977867"/>
          </a:xfrm>
          <a:prstGeom prst="rect">
            <a:avLst/>
          </a:prstGeom>
        </p:spPr>
      </p:pic>
      <p:sp>
        <p:nvSpPr>
          <p:cNvPr id="7" name="Tekstfelt 6">
            <a:extLst>
              <a:ext uri="{FF2B5EF4-FFF2-40B4-BE49-F238E27FC236}">
                <a16:creationId xmlns:a16="http://schemas.microsoft.com/office/drawing/2014/main" id="{8C220876-BF96-A93A-2FCB-736677550FB0}"/>
              </a:ext>
            </a:extLst>
          </p:cNvPr>
          <p:cNvSpPr txBox="1"/>
          <p:nvPr/>
        </p:nvSpPr>
        <p:spPr>
          <a:xfrm>
            <a:off x="3616301" y="4881628"/>
            <a:ext cx="2778884" cy="1892826"/>
          </a:xfrm>
          <a:prstGeom prst="rect">
            <a:avLst/>
          </a:prstGeom>
          <a:noFill/>
        </p:spPr>
        <p:txBody>
          <a:bodyPr wrap="square" rtlCol="0">
            <a:spAutoFit/>
          </a:bodyPr>
          <a:lstStyle/>
          <a:p>
            <a:r>
              <a:rPr lang="da-DK" sz="2000" b="1" dirty="0">
                <a:latin typeface="Georgia" panose="02040502050405020303" pitchFamily="18" charset="0"/>
              </a:rPr>
              <a:t>Step 1: Brainstorm</a:t>
            </a:r>
          </a:p>
          <a:p>
            <a:endParaRPr lang="da-DK" sz="700" dirty="0">
              <a:latin typeface="Georgia" panose="02040502050405020303" pitchFamily="18" charset="0"/>
            </a:endParaRPr>
          </a:p>
          <a:p>
            <a:pPr marL="285750" indent="-285750">
              <a:buFontTx/>
              <a:buChar char="-"/>
            </a:pPr>
            <a:r>
              <a:rPr lang="da-DK" dirty="0">
                <a:latin typeface="Georgia" panose="02040502050405020303" pitchFamily="18" charset="0"/>
              </a:rPr>
              <a:t>Valg af emne og fag</a:t>
            </a:r>
          </a:p>
          <a:p>
            <a:pPr marL="285750" indent="-285750">
              <a:buFontTx/>
              <a:buChar char="-"/>
            </a:pPr>
            <a:r>
              <a:rPr lang="da-DK" dirty="0">
                <a:latin typeface="Georgia" panose="02040502050405020303" pitchFamily="18" charset="0"/>
              </a:rPr>
              <a:t>Snak med lærer om problemformulering</a:t>
            </a:r>
          </a:p>
          <a:p>
            <a:pPr marL="285750" indent="-285750">
              <a:buFontTx/>
              <a:buChar char="-"/>
            </a:pPr>
            <a:r>
              <a:rPr lang="da-DK" dirty="0">
                <a:latin typeface="Georgia" panose="02040502050405020303" pitchFamily="18" charset="0"/>
              </a:rPr>
              <a:t>Lærer udarbejder OPG</a:t>
            </a:r>
          </a:p>
          <a:p>
            <a:pPr marL="285750" indent="-285750">
              <a:buFontTx/>
              <a:buChar char="-"/>
            </a:pPr>
            <a:r>
              <a:rPr lang="da-DK" dirty="0">
                <a:latin typeface="Georgia" panose="02040502050405020303" pitchFamily="18" charset="0"/>
              </a:rPr>
              <a:t>Find materiale</a:t>
            </a:r>
          </a:p>
        </p:txBody>
      </p:sp>
      <p:cxnSp>
        <p:nvCxnSpPr>
          <p:cNvPr id="24" name="Lige forbindelse 23">
            <a:extLst>
              <a:ext uri="{FF2B5EF4-FFF2-40B4-BE49-F238E27FC236}">
                <a16:creationId xmlns:a16="http://schemas.microsoft.com/office/drawing/2014/main" id="{8C7AF87E-5F63-01B9-A457-965EE94FFC38}"/>
              </a:ext>
            </a:extLst>
          </p:cNvPr>
          <p:cNvCxnSpPr/>
          <p:nvPr/>
        </p:nvCxnSpPr>
        <p:spPr>
          <a:xfrm>
            <a:off x="6020371" y="3598717"/>
            <a:ext cx="0" cy="12600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5" name="Lige forbindelse 24">
            <a:extLst>
              <a:ext uri="{FF2B5EF4-FFF2-40B4-BE49-F238E27FC236}">
                <a16:creationId xmlns:a16="http://schemas.microsoft.com/office/drawing/2014/main" id="{B2EEA460-ABD1-74F6-F308-071F1D7FFEFD}"/>
              </a:ext>
            </a:extLst>
          </p:cNvPr>
          <p:cNvCxnSpPr/>
          <p:nvPr/>
        </p:nvCxnSpPr>
        <p:spPr>
          <a:xfrm>
            <a:off x="6020371" y="3589331"/>
            <a:ext cx="2520000"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6" name="Lige forbindelse 25">
            <a:extLst>
              <a:ext uri="{FF2B5EF4-FFF2-40B4-BE49-F238E27FC236}">
                <a16:creationId xmlns:a16="http://schemas.microsoft.com/office/drawing/2014/main" id="{B75854C9-7E0B-4EA2-1FA3-C033CF03B000}"/>
              </a:ext>
            </a:extLst>
          </p:cNvPr>
          <p:cNvCxnSpPr/>
          <p:nvPr/>
        </p:nvCxnSpPr>
        <p:spPr>
          <a:xfrm>
            <a:off x="8535923" y="2338717"/>
            <a:ext cx="0" cy="126000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7" name="Lige forbindelse 26">
            <a:extLst>
              <a:ext uri="{FF2B5EF4-FFF2-40B4-BE49-F238E27FC236}">
                <a16:creationId xmlns:a16="http://schemas.microsoft.com/office/drawing/2014/main" id="{2DB68D04-9AC1-5B37-DD0D-4338CBDB37CD}"/>
              </a:ext>
            </a:extLst>
          </p:cNvPr>
          <p:cNvCxnSpPr/>
          <p:nvPr/>
        </p:nvCxnSpPr>
        <p:spPr>
          <a:xfrm>
            <a:off x="8535923" y="2338717"/>
            <a:ext cx="2520000"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8" name="Tekstfelt 27">
            <a:extLst>
              <a:ext uri="{FF2B5EF4-FFF2-40B4-BE49-F238E27FC236}">
                <a16:creationId xmlns:a16="http://schemas.microsoft.com/office/drawing/2014/main" id="{A8B6BC14-9A91-A7B0-D4CC-28A494D3DD32}"/>
              </a:ext>
            </a:extLst>
          </p:cNvPr>
          <p:cNvSpPr txBox="1"/>
          <p:nvPr/>
        </p:nvSpPr>
        <p:spPr>
          <a:xfrm>
            <a:off x="6253078" y="3719772"/>
            <a:ext cx="2486357" cy="3339376"/>
          </a:xfrm>
          <a:prstGeom prst="rect">
            <a:avLst/>
          </a:prstGeom>
          <a:noFill/>
        </p:spPr>
        <p:txBody>
          <a:bodyPr wrap="square" rtlCol="0">
            <a:spAutoFit/>
          </a:bodyPr>
          <a:lstStyle/>
          <a:p>
            <a:r>
              <a:rPr lang="da-DK" sz="2000" b="1" dirty="0">
                <a:latin typeface="Georgia" panose="02040502050405020303" pitchFamily="18" charset="0"/>
              </a:rPr>
              <a:t>Step 2: Udleveret problemformulering og skriv</a:t>
            </a:r>
          </a:p>
          <a:p>
            <a:endParaRPr lang="da-DK" sz="700" dirty="0">
              <a:latin typeface="Georgia" panose="02040502050405020303" pitchFamily="18" charset="0"/>
            </a:endParaRPr>
          </a:p>
          <a:p>
            <a:pPr marL="285750" indent="-285750">
              <a:buFontTx/>
              <a:buChar char="-"/>
            </a:pPr>
            <a:r>
              <a:rPr lang="da-DK" dirty="0">
                <a:latin typeface="Georgia" panose="02040502050405020303" pitchFamily="18" charset="0"/>
              </a:rPr>
              <a:t>Vejledninger</a:t>
            </a:r>
          </a:p>
          <a:p>
            <a:pPr marL="285750" indent="-285750">
              <a:buFontTx/>
              <a:buChar char="-"/>
            </a:pPr>
            <a:r>
              <a:rPr lang="da-DK" dirty="0">
                <a:latin typeface="Georgia" panose="02040502050405020303" pitchFamily="18" charset="0"/>
              </a:rPr>
              <a:t>Lav en disposition for opgaven </a:t>
            </a:r>
            <a:endParaRPr lang="da-DK" sz="500" dirty="0">
              <a:latin typeface="Georgia" panose="02040502050405020303" pitchFamily="18" charset="0"/>
            </a:endParaRPr>
          </a:p>
          <a:p>
            <a:pPr marL="285750" indent="-285750">
              <a:buFontTx/>
              <a:buChar char="-"/>
            </a:pPr>
            <a:r>
              <a:rPr lang="da-DK" dirty="0">
                <a:latin typeface="Georgia" panose="02040502050405020303" pitchFamily="18" charset="0"/>
              </a:rPr>
              <a:t>Svar på </a:t>
            </a:r>
            <a:r>
              <a:rPr lang="da-DK" dirty="0" err="1">
                <a:latin typeface="Georgia" panose="02040502050405020303" pitchFamily="18" charset="0"/>
              </a:rPr>
              <a:t>problemfo</a:t>
            </a:r>
            <a:r>
              <a:rPr lang="da-DK" dirty="0">
                <a:latin typeface="Georgia" panose="02040502050405020303" pitchFamily="18" charset="0"/>
              </a:rPr>
              <a:t>- </a:t>
            </a:r>
            <a:r>
              <a:rPr lang="da-DK" dirty="0" err="1">
                <a:latin typeface="Georgia" panose="02040502050405020303" pitchFamily="18" charset="0"/>
              </a:rPr>
              <a:t>rmulering</a:t>
            </a:r>
            <a:endParaRPr lang="da-DK" dirty="0">
              <a:latin typeface="Georgia" panose="02040502050405020303" pitchFamily="18" charset="0"/>
            </a:endParaRPr>
          </a:p>
          <a:p>
            <a:pPr marL="285750" indent="-285750">
              <a:buFontTx/>
              <a:buChar char="-"/>
            </a:pPr>
            <a:r>
              <a:rPr lang="da-DK" dirty="0">
                <a:latin typeface="Georgia" panose="02040502050405020303" pitchFamily="18" charset="0"/>
              </a:rPr>
              <a:t>Undersøg</a:t>
            </a:r>
          </a:p>
          <a:p>
            <a:pPr marL="285750" indent="-285750">
              <a:buFontTx/>
              <a:buChar char="-"/>
            </a:pPr>
            <a:endParaRPr lang="da-DK" dirty="0">
              <a:latin typeface="Georgia" panose="02040502050405020303" pitchFamily="18" charset="0"/>
            </a:endParaRPr>
          </a:p>
          <a:p>
            <a:pPr marL="285750" indent="-285750">
              <a:buFontTx/>
              <a:buChar char="-"/>
            </a:pPr>
            <a:endParaRPr lang="da-DK" dirty="0">
              <a:latin typeface="Georgia" panose="02040502050405020303" pitchFamily="18" charset="0"/>
            </a:endParaRPr>
          </a:p>
        </p:txBody>
      </p:sp>
      <p:sp>
        <p:nvSpPr>
          <p:cNvPr id="29" name="Tekstfelt 28">
            <a:extLst>
              <a:ext uri="{FF2B5EF4-FFF2-40B4-BE49-F238E27FC236}">
                <a16:creationId xmlns:a16="http://schemas.microsoft.com/office/drawing/2014/main" id="{A60C05BA-744B-6D6F-C789-99A61EFC232F}"/>
              </a:ext>
            </a:extLst>
          </p:cNvPr>
          <p:cNvSpPr txBox="1"/>
          <p:nvPr/>
        </p:nvSpPr>
        <p:spPr>
          <a:xfrm>
            <a:off x="8650272" y="2469158"/>
            <a:ext cx="2943013" cy="2446824"/>
          </a:xfrm>
          <a:prstGeom prst="rect">
            <a:avLst/>
          </a:prstGeom>
          <a:noFill/>
        </p:spPr>
        <p:txBody>
          <a:bodyPr wrap="square" rtlCol="0">
            <a:spAutoFit/>
          </a:bodyPr>
          <a:lstStyle/>
          <a:p>
            <a:r>
              <a:rPr lang="da-DK" sz="2000" b="1" dirty="0">
                <a:latin typeface="Georgia" panose="02040502050405020303" pitchFamily="18" charset="0"/>
              </a:rPr>
              <a:t>Step 3: Korrektur</a:t>
            </a:r>
          </a:p>
          <a:p>
            <a:endParaRPr lang="da-DK" sz="700" b="1" dirty="0">
              <a:latin typeface="Georgia" panose="02040502050405020303" pitchFamily="18" charset="0"/>
            </a:endParaRPr>
          </a:p>
          <a:p>
            <a:pPr marL="285750" indent="-285750">
              <a:buFontTx/>
              <a:buChar char="-"/>
            </a:pPr>
            <a:r>
              <a:rPr lang="da-DK" dirty="0">
                <a:latin typeface="Georgia" panose="02040502050405020303" pitchFamily="18" charset="0"/>
              </a:rPr>
              <a:t>Ret for grammatiske fejl</a:t>
            </a:r>
            <a:endParaRPr lang="da-DK" sz="500" dirty="0">
              <a:latin typeface="Georgia" panose="02040502050405020303" pitchFamily="18" charset="0"/>
            </a:endParaRPr>
          </a:p>
          <a:p>
            <a:pPr marL="285750" indent="-285750">
              <a:buFontTx/>
              <a:buChar char="-"/>
            </a:pPr>
            <a:r>
              <a:rPr lang="da-DK" dirty="0">
                <a:latin typeface="Georgia" panose="02040502050405020303" pitchFamily="18" charset="0"/>
              </a:rPr>
              <a:t>Snak med lærer om eventuelle problemer</a:t>
            </a:r>
            <a:endParaRPr lang="da-DK" sz="500" dirty="0">
              <a:latin typeface="Georgia" panose="02040502050405020303" pitchFamily="18" charset="0"/>
            </a:endParaRPr>
          </a:p>
          <a:p>
            <a:pPr marL="285750" indent="-285750">
              <a:buFontTx/>
              <a:buChar char="-"/>
            </a:pPr>
            <a:r>
              <a:rPr lang="da-DK" dirty="0">
                <a:latin typeface="Georgia" panose="02040502050405020303" pitchFamily="18" charset="0"/>
              </a:rPr>
              <a:t>Få en klassekammerat eller en bekendt til at rette opgaven og give feedback</a:t>
            </a:r>
          </a:p>
        </p:txBody>
      </p:sp>
      <p:pic>
        <p:nvPicPr>
          <p:cNvPr id="30" name="Grafik 29" descr="Lyset er tændt med massiv udfyldning">
            <a:extLst>
              <a:ext uri="{FF2B5EF4-FFF2-40B4-BE49-F238E27FC236}">
                <a16:creationId xmlns:a16="http://schemas.microsoft.com/office/drawing/2014/main" id="{FEDCACD7-9ECC-DEA5-3011-F7C9191DA3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5197" y="2820177"/>
            <a:ext cx="1800000" cy="1800000"/>
          </a:xfrm>
          <a:prstGeom prst="rect">
            <a:avLst/>
          </a:prstGeom>
        </p:spPr>
      </p:pic>
      <p:pic>
        <p:nvPicPr>
          <p:cNvPr id="32" name="Grafik 31" descr="Skrivemaskine med massiv udfyldning">
            <a:extLst>
              <a:ext uri="{FF2B5EF4-FFF2-40B4-BE49-F238E27FC236}">
                <a16:creationId xmlns:a16="http://schemas.microsoft.com/office/drawing/2014/main" id="{C314C79C-8DB1-33D8-C23F-C685B05924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92464" y="264025"/>
            <a:ext cx="1800000" cy="1800000"/>
          </a:xfrm>
          <a:prstGeom prst="rect">
            <a:avLst/>
          </a:prstGeom>
        </p:spPr>
      </p:pic>
      <p:sp>
        <p:nvSpPr>
          <p:cNvPr id="42" name="Tekstfelt 41">
            <a:extLst>
              <a:ext uri="{FF2B5EF4-FFF2-40B4-BE49-F238E27FC236}">
                <a16:creationId xmlns:a16="http://schemas.microsoft.com/office/drawing/2014/main" id="{1574CB01-3AFD-EF22-D6DF-00E995C5C3E5}"/>
              </a:ext>
            </a:extLst>
          </p:cNvPr>
          <p:cNvSpPr txBox="1"/>
          <p:nvPr/>
        </p:nvSpPr>
        <p:spPr>
          <a:xfrm>
            <a:off x="659846" y="2037334"/>
            <a:ext cx="3239996" cy="954107"/>
          </a:xfrm>
          <a:prstGeom prst="rect">
            <a:avLst/>
          </a:prstGeom>
          <a:noFill/>
        </p:spPr>
        <p:txBody>
          <a:bodyPr wrap="square" rtlCol="0">
            <a:spAutoFit/>
          </a:bodyPr>
          <a:lstStyle/>
          <a:p>
            <a:r>
              <a:rPr lang="da-DK" sz="2000" u="sng" dirty="0"/>
              <a:t>SSO årgang 2025/26:</a:t>
            </a:r>
          </a:p>
          <a:p>
            <a:r>
              <a:rPr lang="da-DK" dirty="0"/>
              <a:t>Step 1: senest uge 46</a:t>
            </a:r>
          </a:p>
          <a:p>
            <a:r>
              <a:rPr lang="da-DK" dirty="0"/>
              <a:t>Step 2 og 3: uge 12-13 (7 dage)</a:t>
            </a:r>
          </a:p>
        </p:txBody>
      </p:sp>
      <p:pic>
        <p:nvPicPr>
          <p:cNvPr id="9" name="Grafik 8" descr="Programmør med massiv udfyldning">
            <a:extLst>
              <a:ext uri="{FF2B5EF4-FFF2-40B4-BE49-F238E27FC236}">
                <a16:creationId xmlns:a16="http://schemas.microsoft.com/office/drawing/2014/main" id="{1CB360ED-A189-27A4-C72B-F01B231178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4454" y="1826310"/>
            <a:ext cx="1565720" cy="1565720"/>
          </a:xfrm>
          <a:prstGeom prst="rect">
            <a:avLst/>
          </a:prstGeom>
        </p:spPr>
      </p:pic>
      <mc:AlternateContent xmlns:mc="http://schemas.openxmlformats.org/markup-compatibility/2006" xmlns:p14="http://schemas.microsoft.com/office/powerpoint/2010/main">
        <mc:Choice Requires="p14">
          <p:contentPart p14:bwMode="auto" r:id="rId11">
            <p14:nvContentPartPr>
              <p14:cNvPr id="19" name="Håndskrift 18">
                <a:extLst>
                  <a:ext uri="{FF2B5EF4-FFF2-40B4-BE49-F238E27FC236}">
                    <a16:creationId xmlns:a16="http://schemas.microsoft.com/office/drawing/2014/main" id="{1EF74B4E-DE2E-1EF4-C0F0-44046B38B6E1}"/>
                  </a:ext>
                </a:extLst>
              </p14:cNvPr>
              <p14:cNvContentPartPr/>
              <p14:nvPr/>
            </p14:nvContentPartPr>
            <p14:xfrm>
              <a:off x="4314801" y="3311508"/>
              <a:ext cx="720000" cy="689760"/>
            </p14:xfrm>
          </p:contentPart>
        </mc:Choice>
        <mc:Fallback xmlns="">
          <p:pic>
            <p:nvPicPr>
              <p:cNvPr id="19" name="Håndskrift 18">
                <a:extLst>
                  <a:ext uri="{FF2B5EF4-FFF2-40B4-BE49-F238E27FC236}">
                    <a16:creationId xmlns:a16="http://schemas.microsoft.com/office/drawing/2014/main" id="{1EF74B4E-DE2E-1EF4-C0F0-44046B38B6E1}"/>
                  </a:ext>
                </a:extLst>
              </p:cNvPr>
              <p:cNvPicPr/>
              <p:nvPr/>
            </p:nvPicPr>
            <p:blipFill>
              <a:blip r:embed="rId12"/>
              <a:stretch>
                <a:fillRect/>
              </a:stretch>
            </p:blipFill>
            <p:spPr>
              <a:xfrm>
                <a:off x="4261161" y="3203508"/>
                <a:ext cx="827640" cy="905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Håndskrift 20">
                <a:extLst>
                  <a:ext uri="{FF2B5EF4-FFF2-40B4-BE49-F238E27FC236}">
                    <a16:creationId xmlns:a16="http://schemas.microsoft.com/office/drawing/2014/main" id="{C0EFED4A-7FBC-62BE-6BD1-F92CF598972A}"/>
                  </a:ext>
                </a:extLst>
              </p14:cNvPr>
              <p14:cNvContentPartPr/>
              <p14:nvPr/>
            </p14:nvContentPartPr>
            <p14:xfrm>
              <a:off x="7275801" y="2438508"/>
              <a:ext cx="164880" cy="41760"/>
            </p14:xfrm>
          </p:contentPart>
        </mc:Choice>
        <mc:Fallback xmlns="">
          <p:pic>
            <p:nvPicPr>
              <p:cNvPr id="21" name="Håndskrift 20">
                <a:extLst>
                  <a:ext uri="{FF2B5EF4-FFF2-40B4-BE49-F238E27FC236}">
                    <a16:creationId xmlns:a16="http://schemas.microsoft.com/office/drawing/2014/main" id="{C0EFED4A-7FBC-62BE-6BD1-F92CF598972A}"/>
                  </a:ext>
                </a:extLst>
              </p:cNvPr>
              <p:cNvPicPr/>
              <p:nvPr/>
            </p:nvPicPr>
            <p:blipFill>
              <a:blip r:embed="rId14"/>
              <a:stretch>
                <a:fillRect/>
              </a:stretch>
            </p:blipFill>
            <p:spPr>
              <a:xfrm>
                <a:off x="7269681" y="2432388"/>
                <a:ext cx="17712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4" name="Håndskrift 33">
                <a:extLst>
                  <a:ext uri="{FF2B5EF4-FFF2-40B4-BE49-F238E27FC236}">
                    <a16:creationId xmlns:a16="http://schemas.microsoft.com/office/drawing/2014/main" id="{18B31508-4BF3-DB5A-0820-FA084188A7A9}"/>
                  </a:ext>
                </a:extLst>
              </p14:cNvPr>
              <p14:cNvContentPartPr/>
              <p14:nvPr/>
            </p14:nvContentPartPr>
            <p14:xfrm>
              <a:off x="7287681" y="2359308"/>
              <a:ext cx="18360" cy="360"/>
            </p14:xfrm>
          </p:contentPart>
        </mc:Choice>
        <mc:Fallback xmlns="">
          <p:pic>
            <p:nvPicPr>
              <p:cNvPr id="34" name="Håndskrift 33">
                <a:extLst>
                  <a:ext uri="{FF2B5EF4-FFF2-40B4-BE49-F238E27FC236}">
                    <a16:creationId xmlns:a16="http://schemas.microsoft.com/office/drawing/2014/main" id="{18B31508-4BF3-DB5A-0820-FA084188A7A9}"/>
                  </a:ext>
                </a:extLst>
              </p:cNvPr>
              <p:cNvPicPr/>
              <p:nvPr/>
            </p:nvPicPr>
            <p:blipFill>
              <a:blip r:embed="rId16"/>
              <a:stretch>
                <a:fillRect/>
              </a:stretch>
            </p:blipFill>
            <p:spPr>
              <a:xfrm>
                <a:off x="7281561" y="2353188"/>
                <a:ext cx="30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5" name="Håndskrift 34">
                <a:extLst>
                  <a:ext uri="{FF2B5EF4-FFF2-40B4-BE49-F238E27FC236}">
                    <a16:creationId xmlns:a16="http://schemas.microsoft.com/office/drawing/2014/main" id="{D174A184-7176-ED51-6543-76F99A12C54C}"/>
                  </a:ext>
                </a:extLst>
              </p14:cNvPr>
              <p14:cNvContentPartPr/>
              <p14:nvPr/>
            </p14:nvContentPartPr>
            <p14:xfrm>
              <a:off x="7433121" y="2349588"/>
              <a:ext cx="360" cy="360"/>
            </p14:xfrm>
          </p:contentPart>
        </mc:Choice>
        <mc:Fallback xmlns="">
          <p:pic>
            <p:nvPicPr>
              <p:cNvPr id="35" name="Håndskrift 34">
                <a:extLst>
                  <a:ext uri="{FF2B5EF4-FFF2-40B4-BE49-F238E27FC236}">
                    <a16:creationId xmlns:a16="http://schemas.microsoft.com/office/drawing/2014/main" id="{D174A184-7176-ED51-6543-76F99A12C54C}"/>
                  </a:ext>
                </a:extLst>
              </p:cNvPr>
              <p:cNvPicPr/>
              <p:nvPr/>
            </p:nvPicPr>
            <p:blipFill>
              <a:blip r:embed="rId18"/>
              <a:stretch>
                <a:fillRect/>
              </a:stretch>
            </p:blipFill>
            <p:spPr>
              <a:xfrm>
                <a:off x="7427001" y="2343468"/>
                <a:ext cx="12600" cy="12600"/>
              </a:xfrm>
              <a:prstGeom prst="rect">
                <a:avLst/>
              </a:prstGeom>
            </p:spPr>
          </p:pic>
        </mc:Fallback>
      </mc:AlternateContent>
      <p:sp>
        <p:nvSpPr>
          <p:cNvPr id="12" name="Titel 1">
            <a:extLst>
              <a:ext uri="{FF2B5EF4-FFF2-40B4-BE49-F238E27FC236}">
                <a16:creationId xmlns:a16="http://schemas.microsoft.com/office/drawing/2014/main" id="{88D46CE8-EE22-CA90-9B76-7BF6EAB782A0}"/>
              </a:ext>
            </a:extLst>
          </p:cNvPr>
          <p:cNvSpPr txBox="1">
            <a:spLocks/>
          </p:cNvSpPr>
          <p:nvPr/>
        </p:nvSpPr>
        <p:spPr>
          <a:xfrm>
            <a:off x="681099" y="667639"/>
            <a:ext cx="3349419" cy="13099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00" dirty="0">
                <a:latin typeface="Georgia" panose="02040502050405020303" pitchFamily="18" charset="0"/>
              </a:rPr>
              <a:t>Processen med SSO</a:t>
            </a:r>
          </a:p>
        </p:txBody>
      </p:sp>
      <p:sp>
        <p:nvSpPr>
          <p:cNvPr id="16" name="Tekstfelt 15">
            <a:extLst>
              <a:ext uri="{FF2B5EF4-FFF2-40B4-BE49-F238E27FC236}">
                <a16:creationId xmlns:a16="http://schemas.microsoft.com/office/drawing/2014/main" id="{5AE4C6BE-E778-68BE-EF33-FF6BF58AEE12}"/>
              </a:ext>
            </a:extLst>
          </p:cNvPr>
          <p:cNvSpPr txBox="1"/>
          <p:nvPr/>
        </p:nvSpPr>
        <p:spPr>
          <a:xfrm>
            <a:off x="635131" y="2940061"/>
            <a:ext cx="6096000" cy="369332"/>
          </a:xfrm>
          <a:prstGeom prst="rect">
            <a:avLst/>
          </a:prstGeom>
          <a:noFill/>
        </p:spPr>
        <p:txBody>
          <a:bodyPr wrap="square">
            <a:spAutoFit/>
          </a:bodyPr>
          <a:lstStyle/>
          <a:p>
            <a:r>
              <a:rPr lang="da-DK" sz="1800" b="1" dirty="0"/>
              <a:t>Link til </a:t>
            </a:r>
            <a:r>
              <a:rPr lang="da-DK" sz="1800" b="1" dirty="0">
                <a:hlinkClick r:id="rId19" action="ppaction://hlinkfile"/>
              </a:rPr>
              <a:t>SSO Køreplan</a:t>
            </a:r>
            <a:endParaRPr lang="da-DK" sz="1800" b="1" dirty="0"/>
          </a:p>
        </p:txBody>
      </p:sp>
    </p:spTree>
    <p:extLst>
      <p:ext uri="{BB962C8B-B14F-4D97-AF65-F5344CB8AC3E}">
        <p14:creationId xmlns:p14="http://schemas.microsoft.com/office/powerpoint/2010/main" val="3788502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otoeffekt med farvede lys">
            <a:extLst>
              <a:ext uri="{FF2B5EF4-FFF2-40B4-BE49-F238E27FC236}">
                <a16:creationId xmlns:a16="http://schemas.microsoft.com/office/drawing/2014/main" id="{79406E3B-00D2-A28E-6291-3DB8DDC74049}"/>
              </a:ext>
            </a:extLst>
          </p:cNvPr>
          <p:cNvPicPr>
            <a:picLocks noChangeAspect="1"/>
          </p:cNvPicPr>
          <p:nvPr/>
        </p:nvPicPr>
        <p:blipFill>
          <a:blip r:embed="rId2"/>
          <a:srcRect l="11802" r="31552"/>
          <a:stretch/>
        </p:blipFill>
        <p:spPr>
          <a:xfrm rot="16200000">
            <a:off x="2502318" y="-1736311"/>
            <a:ext cx="1481960" cy="5528432"/>
          </a:xfrm>
          <a:prstGeom prst="rect">
            <a:avLst/>
          </a:prstGeom>
          <a:ln w="28575">
            <a:noFill/>
          </a:ln>
        </p:spPr>
      </p:pic>
      <p:sp>
        <p:nvSpPr>
          <p:cNvPr id="2" name="Titel 1">
            <a:extLst>
              <a:ext uri="{FF2B5EF4-FFF2-40B4-BE49-F238E27FC236}">
                <a16:creationId xmlns:a16="http://schemas.microsoft.com/office/drawing/2014/main" id="{21E58040-1B71-1D09-5441-8562D745A78D}"/>
              </a:ext>
            </a:extLst>
          </p:cNvPr>
          <p:cNvSpPr>
            <a:spLocks noGrp="1"/>
          </p:cNvSpPr>
          <p:nvPr>
            <p:ph type="title"/>
          </p:nvPr>
        </p:nvSpPr>
        <p:spPr/>
        <p:txBody>
          <a:bodyPr/>
          <a:lstStyle/>
          <a:p>
            <a:r>
              <a:rPr lang="da-DK" dirty="0"/>
              <a:t>Resume</a:t>
            </a:r>
          </a:p>
        </p:txBody>
      </p:sp>
      <p:sp>
        <p:nvSpPr>
          <p:cNvPr id="5" name="Tekstfelt 4">
            <a:extLst>
              <a:ext uri="{FF2B5EF4-FFF2-40B4-BE49-F238E27FC236}">
                <a16:creationId xmlns:a16="http://schemas.microsoft.com/office/drawing/2014/main" id="{4A8C325A-FD0E-A758-CA29-6BE5C696D06C}"/>
              </a:ext>
            </a:extLst>
          </p:cNvPr>
          <p:cNvSpPr txBox="1"/>
          <p:nvPr/>
        </p:nvSpPr>
        <p:spPr>
          <a:xfrm>
            <a:off x="6096000" y="1229896"/>
            <a:ext cx="6096000" cy="5509200"/>
          </a:xfrm>
          <a:prstGeom prst="rect">
            <a:avLst/>
          </a:prstGeom>
          <a:noFill/>
        </p:spPr>
        <p:txBody>
          <a:bodyPr wrap="square">
            <a:spAutoFit/>
          </a:bodyPr>
          <a:lstStyle/>
          <a:p>
            <a:r>
              <a:rPr lang="da-DK" sz="1600" dirty="0">
                <a:highlight>
                  <a:srgbClr val="FFFF00"/>
                </a:highlight>
              </a:rPr>
              <a:t>Med udgangspunkt i faget matematik, undersøges hvad differentialregning er, og hvordan det anvendes. </a:t>
            </a:r>
          </a:p>
          <a:p>
            <a:endParaRPr lang="da-DK" sz="1600" dirty="0">
              <a:highlight>
                <a:srgbClr val="FFFF00"/>
              </a:highlight>
            </a:endParaRPr>
          </a:p>
          <a:p>
            <a:r>
              <a:rPr lang="da-DK" sz="1600" dirty="0">
                <a:highlight>
                  <a:srgbClr val="00FF00"/>
                </a:highlight>
              </a:rPr>
              <a:t>Det vil jeg fordi, differentialregning er en relevant, virkelighedsnær disciplin indenfor matematik. </a:t>
            </a:r>
          </a:p>
          <a:p>
            <a:endParaRPr lang="da-DK" sz="1600" dirty="0"/>
          </a:p>
          <a:p>
            <a:r>
              <a:rPr lang="da-DK" sz="1600" dirty="0">
                <a:highlight>
                  <a:srgbClr val="00FFFF"/>
                </a:highlight>
              </a:rPr>
              <a:t>I undersøgelsen har jeg brugt matematik bøger, set på relevante beviser indenfor differentialregning, og løst en optimerings opgave. </a:t>
            </a:r>
          </a:p>
          <a:p>
            <a:endParaRPr lang="da-DK" sz="1600" dirty="0"/>
          </a:p>
          <a:p>
            <a:r>
              <a:rPr lang="da-DK" sz="1600" dirty="0">
                <a:highlight>
                  <a:srgbClr val="FF00FF"/>
                </a:highlight>
              </a:rPr>
              <a:t>Jeg har vha. tretrinsreglen, bevist at den afledede funktion af funktionsudtrykket 𝑓(𝑥) = √𝑥 er 𝑓´(𝑥) = 1 2√𝑥 . Jeg har også bevist to regneregler, indenfor differentiation af henholdsvis produktet af to funktionsudtryk, og en sammensat funktion. Den afledede funktion til produktet af to funktionsudtryk ganget med hinanden er f´(x) · g(x) + f(x) · g´(x). Den afledede funktion til en sammensat funktion 𝑓(𝑔(𝑥0)) er f´(g(x)) · g´(x). Jeg har anvendt differentialregning gennem en optimerings opgave. Som handler om at skulle finde den afstand fra rensningsanlægget til en bestemt by, hvor rørlængden mellem de 3 byer, og hen til rensningsanlægget er mindst. </a:t>
            </a:r>
          </a:p>
          <a:p>
            <a:endParaRPr lang="da-DK" sz="1600" dirty="0"/>
          </a:p>
          <a:p>
            <a:r>
              <a:rPr lang="da-DK" sz="1600" dirty="0">
                <a:highlight>
                  <a:srgbClr val="C0C0C0"/>
                </a:highlight>
              </a:rPr>
              <a:t>Konklusionen er således, at differentialregning kan anvendes til at løse, problemstillinger fra den virkelige verden. </a:t>
            </a:r>
          </a:p>
        </p:txBody>
      </p:sp>
      <p:sp>
        <p:nvSpPr>
          <p:cNvPr id="7" name="Tekstfelt 6">
            <a:extLst>
              <a:ext uri="{FF2B5EF4-FFF2-40B4-BE49-F238E27FC236}">
                <a16:creationId xmlns:a16="http://schemas.microsoft.com/office/drawing/2014/main" id="{6B2FBEA2-58D5-2F2F-9624-EEA47F3463BE}"/>
              </a:ext>
            </a:extLst>
          </p:cNvPr>
          <p:cNvSpPr txBox="1"/>
          <p:nvPr/>
        </p:nvSpPr>
        <p:spPr>
          <a:xfrm>
            <a:off x="479081" y="1968560"/>
            <a:ext cx="5449771" cy="4524315"/>
          </a:xfrm>
          <a:prstGeom prst="rect">
            <a:avLst/>
          </a:prstGeom>
          <a:noFill/>
        </p:spPr>
        <p:txBody>
          <a:bodyPr wrap="square">
            <a:spAutoFit/>
          </a:bodyPr>
          <a:lstStyle/>
          <a:p>
            <a:pPr marL="0" indent="0">
              <a:buNone/>
            </a:pPr>
            <a:r>
              <a:rPr lang="da-DK" b="1" dirty="0">
                <a:latin typeface="Georgia"/>
              </a:rPr>
              <a:t>Her er et bud på, hvordan et resumé kan sættes op:</a:t>
            </a:r>
          </a:p>
          <a:p>
            <a:pPr marL="0" indent="0">
              <a:buNone/>
            </a:pPr>
            <a:r>
              <a:rPr lang="da-DK" b="1" dirty="0">
                <a:highlight>
                  <a:srgbClr val="00FF00"/>
                </a:highlight>
              </a:rPr>
              <a:t>Step 1: Hook </a:t>
            </a:r>
          </a:p>
          <a:p>
            <a:pPr>
              <a:buFontTx/>
              <a:buChar char="-"/>
            </a:pPr>
            <a:r>
              <a:rPr lang="da-DK" dirty="0"/>
              <a:t>Kom med et statement som fanger læserens opmærksomhed.</a:t>
            </a:r>
          </a:p>
          <a:p>
            <a:pPr marL="0" indent="0">
              <a:buNone/>
            </a:pPr>
            <a:r>
              <a:rPr lang="da-DK" dirty="0">
                <a:highlight>
                  <a:srgbClr val="FFFF00"/>
                </a:highlight>
              </a:rPr>
              <a:t> </a:t>
            </a:r>
            <a:r>
              <a:rPr lang="da-DK" b="1" dirty="0">
                <a:highlight>
                  <a:srgbClr val="FFFF00"/>
                </a:highlight>
              </a:rPr>
              <a:t>Step 2: Præsenter formålet med opgaven.</a:t>
            </a:r>
          </a:p>
          <a:p>
            <a:pPr>
              <a:buFontTx/>
              <a:buChar char="-"/>
            </a:pPr>
            <a:r>
              <a:rPr lang="da-DK" dirty="0"/>
              <a:t>Fuldfør sætningen: Formålet med opgaven er…</a:t>
            </a:r>
          </a:p>
          <a:p>
            <a:pPr marL="0" indent="0">
              <a:buNone/>
            </a:pPr>
            <a:r>
              <a:rPr lang="da-DK" b="1" dirty="0">
                <a:highlight>
                  <a:srgbClr val="00FFFF"/>
                </a:highlight>
              </a:rPr>
              <a:t>Step 3:</a:t>
            </a:r>
            <a:r>
              <a:rPr lang="da-DK" dirty="0">
                <a:highlight>
                  <a:srgbClr val="00FFFF"/>
                </a:highlight>
              </a:rPr>
              <a:t> </a:t>
            </a:r>
            <a:r>
              <a:rPr lang="da-DK" b="1" dirty="0">
                <a:highlight>
                  <a:srgbClr val="00FFFF"/>
                </a:highlight>
              </a:rPr>
              <a:t>Præsenter materialet du har brugt i opgaven</a:t>
            </a:r>
          </a:p>
          <a:p>
            <a:pPr>
              <a:buFontTx/>
              <a:buChar char="-"/>
            </a:pPr>
            <a:r>
              <a:rPr lang="da-DK" dirty="0"/>
              <a:t>Fuldfør sætningen: I faget xx analyseres/undersøges…</a:t>
            </a:r>
          </a:p>
          <a:p>
            <a:pPr marL="0" indent="0">
              <a:buNone/>
            </a:pPr>
            <a:r>
              <a:rPr lang="da-DK" b="1" dirty="0">
                <a:highlight>
                  <a:srgbClr val="FF00FF"/>
                </a:highlight>
              </a:rPr>
              <a:t>Step 4: Præsenter resultaterne </a:t>
            </a:r>
          </a:p>
          <a:p>
            <a:pPr>
              <a:buFontTx/>
              <a:buChar char="-"/>
            </a:pPr>
            <a:r>
              <a:rPr lang="da-DK" dirty="0"/>
              <a:t>Fuldfør sætningen: Analyserne/eksperimenterne viser…</a:t>
            </a:r>
          </a:p>
          <a:p>
            <a:pPr marL="0" indent="0">
              <a:buNone/>
            </a:pPr>
            <a:r>
              <a:rPr lang="da-DK" b="1" dirty="0">
                <a:highlight>
                  <a:srgbClr val="C0C0C0"/>
                </a:highlight>
              </a:rPr>
              <a:t>Step 5: Præsenter konklusionen</a:t>
            </a:r>
          </a:p>
          <a:p>
            <a:pPr marL="0" indent="0">
              <a:buNone/>
            </a:pPr>
            <a:r>
              <a:rPr lang="da-DK" dirty="0"/>
              <a:t>- Fuldfør sætningen: Konklusionen er…</a:t>
            </a:r>
          </a:p>
        </p:txBody>
      </p:sp>
    </p:spTree>
    <p:extLst>
      <p:ext uri="{BB962C8B-B14F-4D97-AF65-F5344CB8AC3E}">
        <p14:creationId xmlns:p14="http://schemas.microsoft.com/office/powerpoint/2010/main" val="3579529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8C4E8-4078-74D4-84CF-F58CDA7086EB}"/>
              </a:ext>
            </a:extLst>
          </p:cNvPr>
          <p:cNvSpPr>
            <a:spLocks noGrp="1"/>
          </p:cNvSpPr>
          <p:nvPr>
            <p:ph type="title"/>
          </p:nvPr>
        </p:nvSpPr>
        <p:spPr/>
        <p:txBody>
          <a:bodyPr/>
          <a:lstStyle/>
          <a:p>
            <a:r>
              <a:rPr lang="da-DK" dirty="0"/>
              <a:t> </a:t>
            </a:r>
          </a:p>
        </p:txBody>
      </p:sp>
      <p:pic>
        <p:nvPicPr>
          <p:cNvPr id="4" name="Billede 3">
            <a:extLst>
              <a:ext uri="{FF2B5EF4-FFF2-40B4-BE49-F238E27FC236}">
                <a16:creationId xmlns:a16="http://schemas.microsoft.com/office/drawing/2014/main" id="{648363CF-A6B5-8477-8C2E-873DA3DC1330}"/>
              </a:ext>
            </a:extLst>
          </p:cNvPr>
          <p:cNvPicPr>
            <a:picLocks noChangeAspect="1"/>
          </p:cNvPicPr>
          <p:nvPr/>
        </p:nvPicPr>
        <p:blipFill>
          <a:blip r:embed="rId2"/>
          <a:stretch>
            <a:fillRect/>
          </a:stretch>
        </p:blipFill>
        <p:spPr>
          <a:xfrm>
            <a:off x="6900600" y="365125"/>
            <a:ext cx="5053780" cy="6139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kstfelt 2">
            <a:extLst>
              <a:ext uri="{FF2B5EF4-FFF2-40B4-BE49-F238E27FC236}">
                <a16:creationId xmlns:a16="http://schemas.microsoft.com/office/drawing/2014/main" id="{2FC10E23-C17B-EF34-8E88-5EECA6047190}"/>
              </a:ext>
            </a:extLst>
          </p:cNvPr>
          <p:cNvSpPr txBox="1"/>
          <p:nvPr/>
        </p:nvSpPr>
        <p:spPr>
          <a:xfrm>
            <a:off x="658761" y="2379406"/>
            <a:ext cx="5053781" cy="3539430"/>
          </a:xfrm>
          <a:prstGeom prst="rect">
            <a:avLst/>
          </a:prstGeom>
          <a:noFill/>
        </p:spPr>
        <p:txBody>
          <a:bodyPr wrap="square" rtlCol="0">
            <a:spAutoFit/>
          </a:bodyPr>
          <a:lstStyle/>
          <a:p>
            <a:pPr marL="285750" indent="-285750">
              <a:buFont typeface="Arial" panose="020B0604020202020204" pitchFamily="34" charset="0"/>
              <a:buChar char="•"/>
            </a:pPr>
            <a:r>
              <a:rPr lang="da-DK" sz="2800" dirty="0"/>
              <a:t>Opstil det simpelt og stilrent</a:t>
            </a:r>
          </a:p>
          <a:p>
            <a:pPr marL="285750" indent="-285750">
              <a:buFont typeface="Arial" panose="020B0604020202020204" pitchFamily="34" charset="0"/>
              <a:buChar char="•"/>
            </a:pPr>
            <a:r>
              <a:rPr lang="da-DK" sz="2800" dirty="0"/>
              <a:t>Navn på dig og din vejleder skal fremkomme </a:t>
            </a:r>
          </a:p>
          <a:p>
            <a:pPr marL="285750" indent="-285750">
              <a:buFont typeface="Arial" panose="020B0604020202020204" pitchFamily="34" charset="0"/>
              <a:buChar char="•"/>
            </a:pPr>
            <a:r>
              <a:rPr lang="da-DK" sz="2800" dirty="0"/>
              <a:t>Navn på skole, klasse og dato</a:t>
            </a:r>
          </a:p>
          <a:p>
            <a:pPr marL="285750" indent="-285750">
              <a:buFont typeface="Arial" panose="020B0604020202020204" pitchFamily="34" charset="0"/>
              <a:buChar char="•"/>
            </a:pPr>
            <a:r>
              <a:rPr lang="da-DK" sz="2800" dirty="0"/>
              <a:t>Opgave formuleringen fra din vejleder skal stå</a:t>
            </a:r>
          </a:p>
          <a:p>
            <a:pPr marL="285750" indent="-285750">
              <a:buFont typeface="Arial" panose="020B0604020202020204" pitchFamily="34" charset="0"/>
              <a:buChar char="•"/>
            </a:pPr>
            <a:r>
              <a:rPr lang="da-DK" sz="2800" dirty="0"/>
              <a:t>Oftest er der tildelt en skabelon på </a:t>
            </a:r>
            <a:r>
              <a:rPr lang="da-DK" sz="2800" dirty="0" err="1"/>
              <a:t>lectio</a:t>
            </a:r>
            <a:endParaRPr lang="da-DK" sz="2800" dirty="0"/>
          </a:p>
        </p:txBody>
      </p:sp>
      <p:pic>
        <p:nvPicPr>
          <p:cNvPr id="7" name="Billede 6">
            <a:extLst>
              <a:ext uri="{FF2B5EF4-FFF2-40B4-BE49-F238E27FC236}">
                <a16:creationId xmlns:a16="http://schemas.microsoft.com/office/drawing/2014/main" id="{74F0A425-82BB-BB55-2D13-5D4B01C72C78}"/>
              </a:ext>
            </a:extLst>
          </p:cNvPr>
          <p:cNvPicPr>
            <a:picLocks noChangeAspect="1"/>
          </p:cNvPicPr>
          <p:nvPr/>
        </p:nvPicPr>
        <p:blipFill>
          <a:blip r:embed="rId3"/>
          <a:stretch>
            <a:fillRect/>
          </a:stretch>
        </p:blipFill>
        <p:spPr>
          <a:xfrm>
            <a:off x="557735" y="365125"/>
            <a:ext cx="5992061" cy="140037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8AC29BC2-92AD-7569-CCC5-99603B344EDD}"/>
                  </a:ext>
                </a:extLst>
              </p14:cNvPr>
              <p14:cNvContentPartPr/>
              <p14:nvPr/>
            </p14:nvContentPartPr>
            <p14:xfrm>
              <a:off x="7934814" y="1995708"/>
              <a:ext cx="360" cy="360"/>
            </p14:xfrm>
          </p:contentPart>
        </mc:Choice>
        <mc:Fallback xmlns="">
          <p:pic>
            <p:nvPicPr>
              <p:cNvPr id="5" name="Håndskrift 4">
                <a:extLst>
                  <a:ext uri="{FF2B5EF4-FFF2-40B4-BE49-F238E27FC236}">
                    <a16:creationId xmlns:a16="http://schemas.microsoft.com/office/drawing/2014/main" id="{8AC29BC2-92AD-7569-CCC5-99603B344EDD}"/>
                  </a:ext>
                </a:extLst>
              </p:cNvPr>
              <p:cNvPicPr/>
              <p:nvPr/>
            </p:nvPicPr>
            <p:blipFill>
              <a:blip r:embed="rId5"/>
              <a:stretch>
                <a:fillRect/>
              </a:stretch>
            </p:blipFill>
            <p:spPr>
              <a:xfrm>
                <a:off x="7880814" y="18880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Håndskrift 5">
                <a:extLst>
                  <a:ext uri="{FF2B5EF4-FFF2-40B4-BE49-F238E27FC236}">
                    <a16:creationId xmlns:a16="http://schemas.microsoft.com/office/drawing/2014/main" id="{DE5D4122-8313-85E7-0F09-03CC0CCAFE0D}"/>
                  </a:ext>
                </a:extLst>
              </p14:cNvPr>
              <p14:cNvContentPartPr/>
              <p14:nvPr/>
            </p14:nvContentPartPr>
            <p14:xfrm>
              <a:off x="7934814" y="1975548"/>
              <a:ext cx="1900440" cy="32400"/>
            </p14:xfrm>
          </p:contentPart>
        </mc:Choice>
        <mc:Fallback xmlns="">
          <p:pic>
            <p:nvPicPr>
              <p:cNvPr id="6" name="Håndskrift 5">
                <a:extLst>
                  <a:ext uri="{FF2B5EF4-FFF2-40B4-BE49-F238E27FC236}">
                    <a16:creationId xmlns:a16="http://schemas.microsoft.com/office/drawing/2014/main" id="{DE5D4122-8313-85E7-0F09-03CC0CCAFE0D}"/>
                  </a:ext>
                </a:extLst>
              </p:cNvPr>
              <p:cNvPicPr/>
              <p:nvPr/>
            </p:nvPicPr>
            <p:blipFill>
              <a:blip r:embed="rId7"/>
              <a:stretch>
                <a:fillRect/>
              </a:stretch>
            </p:blipFill>
            <p:spPr>
              <a:xfrm>
                <a:off x="7880814" y="1867548"/>
                <a:ext cx="200808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Håndskrift 7">
                <a:extLst>
                  <a:ext uri="{FF2B5EF4-FFF2-40B4-BE49-F238E27FC236}">
                    <a16:creationId xmlns:a16="http://schemas.microsoft.com/office/drawing/2014/main" id="{681193B0-21CD-7A4A-7963-6091222F1A50}"/>
                  </a:ext>
                </a:extLst>
              </p14:cNvPr>
              <p14:cNvContentPartPr/>
              <p14:nvPr/>
            </p14:nvContentPartPr>
            <p14:xfrm>
              <a:off x="7963974" y="1975908"/>
              <a:ext cx="1836720" cy="70200"/>
            </p14:xfrm>
          </p:contentPart>
        </mc:Choice>
        <mc:Fallback xmlns="">
          <p:pic>
            <p:nvPicPr>
              <p:cNvPr id="8" name="Håndskrift 7">
                <a:extLst>
                  <a:ext uri="{FF2B5EF4-FFF2-40B4-BE49-F238E27FC236}">
                    <a16:creationId xmlns:a16="http://schemas.microsoft.com/office/drawing/2014/main" id="{681193B0-21CD-7A4A-7963-6091222F1A50}"/>
                  </a:ext>
                </a:extLst>
              </p:cNvPr>
              <p:cNvPicPr/>
              <p:nvPr/>
            </p:nvPicPr>
            <p:blipFill>
              <a:blip r:embed="rId9"/>
              <a:stretch>
                <a:fillRect/>
              </a:stretch>
            </p:blipFill>
            <p:spPr>
              <a:xfrm>
                <a:off x="7909974" y="1867908"/>
                <a:ext cx="1944360" cy="285840"/>
              </a:xfrm>
              <a:prstGeom prst="rect">
                <a:avLst/>
              </a:prstGeom>
            </p:spPr>
          </p:pic>
        </mc:Fallback>
      </mc:AlternateContent>
    </p:spTree>
    <p:extLst>
      <p:ext uri="{BB962C8B-B14F-4D97-AF65-F5344CB8AC3E}">
        <p14:creationId xmlns:p14="http://schemas.microsoft.com/office/powerpoint/2010/main" val="1935782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9AC7C2C-AAEE-5C73-EDD4-EA88361782A2}"/>
              </a:ext>
            </a:extLst>
          </p:cNvPr>
          <p:cNvSpPr/>
          <p:nvPr/>
        </p:nvSpPr>
        <p:spPr>
          <a:xfrm>
            <a:off x="479080" y="1847087"/>
            <a:ext cx="6835285" cy="48810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pic>
        <p:nvPicPr>
          <p:cNvPr id="3" name="Picture 3" descr="Fotoeffekt med farvede lys">
            <a:extLst>
              <a:ext uri="{FF2B5EF4-FFF2-40B4-BE49-F238E27FC236}">
                <a16:creationId xmlns:a16="http://schemas.microsoft.com/office/drawing/2014/main" id="{2B538038-3E25-BDD3-4639-A3E270E24511}"/>
              </a:ext>
            </a:extLst>
          </p:cNvPr>
          <p:cNvPicPr>
            <a:picLocks noChangeAspect="1"/>
          </p:cNvPicPr>
          <p:nvPr/>
        </p:nvPicPr>
        <p:blipFill>
          <a:blip r:embed="rId2"/>
          <a:srcRect l="11802" r="31552"/>
          <a:stretch/>
        </p:blipFill>
        <p:spPr>
          <a:xfrm rot="16200000">
            <a:off x="3155743" y="-2389737"/>
            <a:ext cx="1481960" cy="6835284"/>
          </a:xfrm>
          <a:prstGeom prst="rect">
            <a:avLst/>
          </a:prstGeom>
          <a:ln w="28575">
            <a:noFill/>
          </a:ln>
        </p:spPr>
      </p:pic>
      <p:sp>
        <p:nvSpPr>
          <p:cNvPr id="2" name="Titel 1">
            <a:extLst>
              <a:ext uri="{FF2B5EF4-FFF2-40B4-BE49-F238E27FC236}">
                <a16:creationId xmlns:a16="http://schemas.microsoft.com/office/drawing/2014/main" id="{D6764A95-FDA7-14C0-A5AC-FBA1C55E05FE}"/>
              </a:ext>
            </a:extLst>
          </p:cNvPr>
          <p:cNvSpPr>
            <a:spLocks noGrp="1"/>
          </p:cNvSpPr>
          <p:nvPr>
            <p:ph type="title"/>
          </p:nvPr>
        </p:nvSpPr>
        <p:spPr>
          <a:xfrm>
            <a:off x="518061" y="365125"/>
            <a:ext cx="10835739" cy="1325563"/>
          </a:xfrm>
        </p:spPr>
        <p:txBody>
          <a:bodyPr/>
          <a:lstStyle/>
          <a:p>
            <a:r>
              <a:rPr lang="da-DK" dirty="0"/>
              <a:t>Litteraturliste og henvisninger</a:t>
            </a:r>
          </a:p>
        </p:txBody>
      </p:sp>
      <p:sp>
        <p:nvSpPr>
          <p:cNvPr id="5" name="Tekstfelt 4">
            <a:extLst>
              <a:ext uri="{FF2B5EF4-FFF2-40B4-BE49-F238E27FC236}">
                <a16:creationId xmlns:a16="http://schemas.microsoft.com/office/drawing/2014/main" id="{A817E74E-70AE-E8A3-D9F5-734FD1245B5B}"/>
              </a:ext>
            </a:extLst>
          </p:cNvPr>
          <p:cNvSpPr txBox="1"/>
          <p:nvPr/>
        </p:nvSpPr>
        <p:spPr>
          <a:xfrm>
            <a:off x="7355258" y="4573718"/>
            <a:ext cx="4690824" cy="2154436"/>
          </a:xfrm>
          <a:prstGeom prst="rect">
            <a:avLst/>
          </a:prstGeom>
          <a:noFill/>
        </p:spPr>
        <p:txBody>
          <a:bodyPr wrap="square">
            <a:spAutoFit/>
          </a:bodyPr>
          <a:lstStyle/>
          <a:p>
            <a:pPr algn="ctr"/>
            <a:r>
              <a:rPr lang="da-DK" sz="2000" b="1" u="sng" dirty="0"/>
              <a:t>Hjælpe værktøjer</a:t>
            </a:r>
          </a:p>
          <a:p>
            <a:r>
              <a:rPr lang="da-DK" sz="1800" dirty="0"/>
              <a:t>MAC: </a:t>
            </a:r>
            <a:r>
              <a:rPr lang="da-DK" sz="1200" dirty="0">
                <a:hlinkClick r:id="rId3"/>
              </a:rPr>
              <a:t>https://vejledninger.via.dk/a/1656161-word-referencehandtering-med-mac</a:t>
            </a:r>
            <a:r>
              <a:rPr lang="da-DK" sz="1200" dirty="0"/>
              <a:t> </a:t>
            </a:r>
          </a:p>
          <a:p>
            <a:r>
              <a:rPr lang="da-DK" sz="1800" dirty="0"/>
              <a:t>PC: </a:t>
            </a:r>
            <a:r>
              <a:rPr lang="da-DK" sz="1200" dirty="0">
                <a:hlinkClick r:id="rId4"/>
              </a:rPr>
              <a:t>https://vejledninger.via.dk/a/1656160-word-referencehandtering-med-pc</a:t>
            </a:r>
            <a:r>
              <a:rPr lang="da-DK" sz="1200" dirty="0"/>
              <a:t> </a:t>
            </a:r>
          </a:p>
          <a:p>
            <a:endParaRPr lang="da-DK" dirty="0"/>
          </a:p>
          <a:p>
            <a:r>
              <a:rPr lang="da-DK" dirty="0"/>
              <a:t>Spørg studievejledere eller studiehjælpere om hjælp</a:t>
            </a:r>
            <a:endParaRPr lang="da-DK" sz="2800" dirty="0"/>
          </a:p>
        </p:txBody>
      </p:sp>
      <p:sp>
        <p:nvSpPr>
          <p:cNvPr id="7" name="Tekstfelt 6">
            <a:extLst>
              <a:ext uri="{FF2B5EF4-FFF2-40B4-BE49-F238E27FC236}">
                <a16:creationId xmlns:a16="http://schemas.microsoft.com/office/drawing/2014/main" id="{921084CA-F84F-A1C4-98E4-1E01A07FCB69}"/>
              </a:ext>
            </a:extLst>
          </p:cNvPr>
          <p:cNvSpPr txBox="1"/>
          <p:nvPr/>
        </p:nvSpPr>
        <p:spPr>
          <a:xfrm>
            <a:off x="479080" y="1987806"/>
            <a:ext cx="6335662" cy="4207370"/>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en-GB" sz="1800" dirty="0"/>
              <a:t>Det er </a:t>
            </a:r>
            <a:r>
              <a:rPr lang="en-GB" sz="1800" dirty="0" err="1"/>
              <a:t>ikke</a:t>
            </a:r>
            <a:r>
              <a:rPr lang="en-GB" sz="1800" dirty="0"/>
              <a:t> </a:t>
            </a:r>
            <a:r>
              <a:rPr lang="en-GB" sz="1800" dirty="0" err="1"/>
              <a:t>nok</a:t>
            </a:r>
            <a:r>
              <a:rPr lang="en-GB" sz="1800" dirty="0"/>
              <a:t> at </a:t>
            </a:r>
            <a:r>
              <a:rPr lang="en-GB" sz="1800" dirty="0" err="1"/>
              <a:t>mene</a:t>
            </a:r>
            <a:r>
              <a:rPr lang="en-GB" sz="1800" dirty="0"/>
              <a:t> </a:t>
            </a:r>
            <a:r>
              <a:rPr lang="en-GB" sz="1800" dirty="0" err="1"/>
              <a:t>og</a:t>
            </a:r>
            <a:r>
              <a:rPr lang="en-GB" sz="1800" dirty="0"/>
              <a:t> </a:t>
            </a:r>
            <a:r>
              <a:rPr lang="en-GB" sz="1800" dirty="0" err="1"/>
              <a:t>tro</a:t>
            </a:r>
            <a:r>
              <a:rPr lang="en-GB" sz="1800" dirty="0"/>
              <a:t> </a:t>
            </a:r>
            <a:r>
              <a:rPr lang="en-GB" sz="1800" dirty="0" err="1"/>
              <a:t>noget</a:t>
            </a:r>
            <a:r>
              <a:rPr lang="en-GB" sz="1800" dirty="0"/>
              <a:t> – der </a:t>
            </a:r>
            <a:r>
              <a:rPr lang="en-GB" sz="1800" dirty="0" err="1"/>
              <a:t>skal</a:t>
            </a:r>
            <a:r>
              <a:rPr lang="en-GB" sz="1800" dirty="0"/>
              <a:t> </a:t>
            </a:r>
            <a:r>
              <a:rPr lang="en-GB" sz="1800" dirty="0" err="1"/>
              <a:t>være</a:t>
            </a:r>
            <a:r>
              <a:rPr lang="en-GB" sz="1800" dirty="0"/>
              <a:t> </a:t>
            </a:r>
            <a:r>
              <a:rPr lang="en-GB" sz="1800" dirty="0" err="1"/>
              <a:t>belæg</a:t>
            </a:r>
            <a:r>
              <a:rPr lang="en-GB" sz="1800" dirty="0"/>
              <a:t> (</a:t>
            </a:r>
            <a:r>
              <a:rPr lang="en-GB" sz="1800" dirty="0" err="1"/>
              <a:t>bevis</a:t>
            </a:r>
            <a:r>
              <a:rPr lang="en-GB" sz="1800" dirty="0"/>
              <a:t>) for dine </a:t>
            </a:r>
            <a:r>
              <a:rPr lang="en-GB" sz="1800" dirty="0" err="1"/>
              <a:t>påstande</a:t>
            </a:r>
            <a:r>
              <a:rPr lang="en-GB" sz="1800" dirty="0"/>
              <a:t> </a:t>
            </a:r>
            <a:r>
              <a:rPr lang="en-GB" sz="1800" dirty="0" err="1"/>
              <a:t>i</a:t>
            </a:r>
            <a:r>
              <a:rPr lang="en-GB" sz="1800" dirty="0"/>
              <a:t> </a:t>
            </a:r>
            <a:r>
              <a:rPr lang="en-GB" sz="1800" dirty="0" err="1"/>
              <a:t>opgaven</a:t>
            </a:r>
            <a:r>
              <a:rPr lang="en-GB" sz="1800" dirty="0"/>
              <a:t>.</a:t>
            </a:r>
          </a:p>
          <a:p>
            <a:pPr marL="285750" indent="-285750">
              <a:lnSpc>
                <a:spcPct val="150000"/>
              </a:lnSpc>
              <a:buFont typeface="Arial" panose="020B0604020202020204" pitchFamily="34" charset="0"/>
              <a:buChar char="•"/>
              <a:defRPr/>
            </a:pPr>
            <a:r>
              <a:rPr lang="da-DK" sz="1800" dirty="0"/>
              <a:t>Belæg for påstande angives ved henvisning til kilder.</a:t>
            </a:r>
          </a:p>
          <a:p>
            <a:pPr marL="285750" indent="-285750">
              <a:lnSpc>
                <a:spcPct val="150000"/>
              </a:lnSpc>
              <a:buFont typeface="Arial" panose="020B0604020202020204" pitchFamily="34" charset="0"/>
              <a:buChar char="•"/>
              <a:defRPr/>
            </a:pPr>
            <a:r>
              <a:rPr lang="en-GB" sz="1800" dirty="0" err="1"/>
              <a:t>Læseren</a:t>
            </a:r>
            <a:r>
              <a:rPr lang="en-GB" sz="1800" dirty="0"/>
              <a:t> </a:t>
            </a:r>
            <a:r>
              <a:rPr lang="en-GB" sz="1800" dirty="0" err="1"/>
              <a:t>skal</a:t>
            </a:r>
            <a:r>
              <a:rPr lang="da-DK" sz="1800" dirty="0"/>
              <a:t> kunne se, hvad du bygger dine påstande og  resultater på. </a:t>
            </a:r>
          </a:p>
          <a:p>
            <a:pPr marL="285750" indent="-285750">
              <a:lnSpc>
                <a:spcPct val="150000"/>
              </a:lnSpc>
              <a:buFont typeface="Arial" panose="020B0604020202020204" pitchFamily="34" charset="0"/>
              <a:buChar char="•"/>
              <a:defRPr/>
            </a:pPr>
            <a:r>
              <a:rPr lang="da-DK" sz="1800" dirty="0"/>
              <a:t>Læseren skal have mulighed for at tjekke dine påstande og argumenter. </a:t>
            </a:r>
          </a:p>
          <a:p>
            <a:pPr marL="285750" indent="-285750">
              <a:lnSpc>
                <a:spcPct val="150000"/>
              </a:lnSpc>
              <a:buFont typeface="Arial" panose="020B0604020202020204" pitchFamily="34" charset="0"/>
              <a:buChar char="•"/>
              <a:defRPr/>
            </a:pPr>
            <a:r>
              <a:rPr lang="da-DK" sz="1800" dirty="0"/>
              <a:t>Det skal være let for læseren at se, hvornår du bidrager med </a:t>
            </a:r>
            <a:r>
              <a:rPr lang="da-DK" sz="1800" dirty="0">
                <a:solidFill>
                  <a:srgbClr val="FF0000"/>
                </a:solidFill>
              </a:rPr>
              <a:t>egne tanker </a:t>
            </a:r>
            <a:r>
              <a:rPr lang="da-DK" sz="1800" dirty="0"/>
              <a:t>- og hvornår du inddrager </a:t>
            </a:r>
            <a:r>
              <a:rPr lang="da-DK" sz="1800" dirty="0">
                <a:solidFill>
                  <a:srgbClr val="FF0000"/>
                </a:solidFill>
              </a:rPr>
              <a:t>andres tanker</a:t>
            </a:r>
            <a:r>
              <a:rPr lang="da-DK" sz="1800" dirty="0"/>
              <a:t>.</a:t>
            </a:r>
          </a:p>
          <a:p>
            <a:pPr>
              <a:lnSpc>
                <a:spcPct val="150000"/>
              </a:lnSpc>
              <a:defRPr/>
            </a:pPr>
            <a:endParaRPr lang="da-DK" sz="1800" dirty="0"/>
          </a:p>
        </p:txBody>
      </p:sp>
      <p:pic>
        <p:nvPicPr>
          <p:cNvPr id="11" name="Billede 10">
            <a:extLst>
              <a:ext uri="{FF2B5EF4-FFF2-40B4-BE49-F238E27FC236}">
                <a16:creationId xmlns:a16="http://schemas.microsoft.com/office/drawing/2014/main" id="{6904FDE9-14B3-51CA-2193-EF585287F585}"/>
              </a:ext>
            </a:extLst>
          </p:cNvPr>
          <p:cNvPicPr>
            <a:picLocks noChangeAspect="1"/>
          </p:cNvPicPr>
          <p:nvPr/>
        </p:nvPicPr>
        <p:blipFill>
          <a:blip r:embed="rId5"/>
          <a:stretch>
            <a:fillRect/>
          </a:stretch>
        </p:blipFill>
        <p:spPr>
          <a:xfrm>
            <a:off x="7435897" y="745140"/>
            <a:ext cx="4650997" cy="1600438"/>
          </a:xfrm>
          <a:prstGeom prst="rect">
            <a:avLst/>
          </a:prstGeom>
        </p:spPr>
      </p:pic>
      <p:pic>
        <p:nvPicPr>
          <p:cNvPr id="12" name="Pladsholder til indhold 4" descr="Et billede, der indeholder tekst, Font/skrifttype, skærmbillede, hvid&#10;&#10;Automatisk genereret beskrivelse">
            <a:extLst>
              <a:ext uri="{FF2B5EF4-FFF2-40B4-BE49-F238E27FC236}">
                <a16:creationId xmlns:a16="http://schemas.microsoft.com/office/drawing/2014/main" id="{160A92D6-8807-7874-3744-77636C1A279B}"/>
              </a:ext>
            </a:extLst>
          </p:cNvPr>
          <p:cNvPicPr>
            <a:picLocks noChangeAspect="1"/>
          </p:cNvPicPr>
          <p:nvPr/>
        </p:nvPicPr>
        <p:blipFill>
          <a:blip r:embed="rId6"/>
          <a:stretch>
            <a:fillRect/>
          </a:stretch>
        </p:blipFill>
        <p:spPr>
          <a:xfrm>
            <a:off x="7396153" y="2766858"/>
            <a:ext cx="4609034" cy="1555548"/>
          </a:xfrm>
          <a:prstGeom prst="rect">
            <a:avLst/>
          </a:prstGeom>
        </p:spPr>
      </p:pic>
      <p:sp>
        <p:nvSpPr>
          <p:cNvPr id="4" name="Tekstfelt 3">
            <a:extLst>
              <a:ext uri="{FF2B5EF4-FFF2-40B4-BE49-F238E27FC236}">
                <a16:creationId xmlns:a16="http://schemas.microsoft.com/office/drawing/2014/main" id="{D741EFA9-2ED2-9385-2A11-9C92083B0CB7}"/>
              </a:ext>
            </a:extLst>
          </p:cNvPr>
          <p:cNvSpPr txBox="1"/>
          <p:nvPr/>
        </p:nvSpPr>
        <p:spPr>
          <a:xfrm>
            <a:off x="479080" y="6081823"/>
            <a:ext cx="6442830" cy="369332"/>
          </a:xfrm>
          <a:prstGeom prst="rect">
            <a:avLst/>
          </a:prstGeom>
          <a:noFill/>
        </p:spPr>
        <p:txBody>
          <a:bodyPr wrap="square" rtlCol="0">
            <a:spAutoFit/>
          </a:bodyPr>
          <a:lstStyle/>
          <a:p>
            <a:r>
              <a:rPr lang="da-DK" dirty="0"/>
              <a:t>Taget fra: </a:t>
            </a:r>
            <a:r>
              <a:rPr lang="da-DK" dirty="0">
                <a:hlinkClick r:id="rId7" action="ppaction://hlinkpres?slideindex=1&amp;slidetitle="/>
              </a:rPr>
              <a:t>APA- henvisninger og litteraturliste</a:t>
            </a:r>
            <a:endParaRPr lang="da-DK" dirty="0"/>
          </a:p>
        </p:txBody>
      </p:sp>
    </p:spTree>
    <p:extLst>
      <p:ext uri="{BB962C8B-B14F-4D97-AF65-F5344CB8AC3E}">
        <p14:creationId xmlns:p14="http://schemas.microsoft.com/office/powerpoint/2010/main" val="563232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toeffekt med farvede lys">
            <a:extLst>
              <a:ext uri="{FF2B5EF4-FFF2-40B4-BE49-F238E27FC236}">
                <a16:creationId xmlns:a16="http://schemas.microsoft.com/office/drawing/2014/main" id="{5796F11C-BC66-AEB0-F896-30772EE209CB}"/>
              </a:ext>
            </a:extLst>
          </p:cNvPr>
          <p:cNvPicPr>
            <a:picLocks noChangeAspect="1"/>
          </p:cNvPicPr>
          <p:nvPr/>
        </p:nvPicPr>
        <p:blipFill>
          <a:blip r:embed="rId2"/>
          <a:srcRect l="11802" r="31552"/>
          <a:stretch/>
        </p:blipFill>
        <p:spPr>
          <a:xfrm rot="16200000">
            <a:off x="2191967" y="-1765537"/>
            <a:ext cx="1481960" cy="5586886"/>
          </a:xfrm>
          <a:prstGeom prst="rect">
            <a:avLst/>
          </a:prstGeom>
          <a:ln w="28575">
            <a:noFill/>
          </a:ln>
        </p:spPr>
      </p:pic>
      <p:sp>
        <p:nvSpPr>
          <p:cNvPr id="2" name="Titel 1">
            <a:extLst>
              <a:ext uri="{FF2B5EF4-FFF2-40B4-BE49-F238E27FC236}">
                <a16:creationId xmlns:a16="http://schemas.microsoft.com/office/drawing/2014/main" id="{1668B0BB-A35F-2196-7CF4-9D7AE8314CC3}"/>
              </a:ext>
            </a:extLst>
          </p:cNvPr>
          <p:cNvSpPr>
            <a:spLocks noGrp="1"/>
          </p:cNvSpPr>
          <p:nvPr>
            <p:ph type="title"/>
          </p:nvPr>
        </p:nvSpPr>
        <p:spPr>
          <a:xfrm>
            <a:off x="838200" y="365125"/>
            <a:ext cx="4599039" cy="1325563"/>
          </a:xfrm>
        </p:spPr>
        <p:txBody>
          <a:bodyPr/>
          <a:lstStyle/>
          <a:p>
            <a:r>
              <a:rPr lang="da-DK" dirty="0"/>
              <a:t>Nyttige oversigter til APA</a:t>
            </a:r>
          </a:p>
        </p:txBody>
      </p:sp>
      <p:pic>
        <p:nvPicPr>
          <p:cNvPr id="3" name="Pladsholder til indhold 4">
            <a:extLst>
              <a:ext uri="{FF2B5EF4-FFF2-40B4-BE49-F238E27FC236}">
                <a16:creationId xmlns:a16="http://schemas.microsoft.com/office/drawing/2014/main" id="{F75CA540-1ECA-2626-F098-12E815C204A1}"/>
              </a:ext>
            </a:extLst>
          </p:cNvPr>
          <p:cNvPicPr>
            <a:picLocks noChangeAspect="1"/>
          </p:cNvPicPr>
          <p:nvPr/>
        </p:nvPicPr>
        <p:blipFill>
          <a:blip r:embed="rId3"/>
          <a:stretch>
            <a:fillRect/>
          </a:stretch>
        </p:blipFill>
        <p:spPr>
          <a:xfrm>
            <a:off x="0" y="1768887"/>
            <a:ext cx="5669643" cy="5003460"/>
          </a:xfrm>
          <a:prstGeom prst="rect">
            <a:avLst/>
          </a:prstGeom>
        </p:spPr>
      </p:pic>
      <p:pic>
        <p:nvPicPr>
          <p:cNvPr id="5" name="Billede 4">
            <a:extLst>
              <a:ext uri="{FF2B5EF4-FFF2-40B4-BE49-F238E27FC236}">
                <a16:creationId xmlns:a16="http://schemas.microsoft.com/office/drawing/2014/main" id="{441CDD37-084B-C642-9E6A-7AF5889F7C85}"/>
              </a:ext>
            </a:extLst>
          </p:cNvPr>
          <p:cNvPicPr>
            <a:picLocks noChangeAspect="1"/>
          </p:cNvPicPr>
          <p:nvPr/>
        </p:nvPicPr>
        <p:blipFill>
          <a:blip r:embed="rId4"/>
          <a:stretch>
            <a:fillRect/>
          </a:stretch>
        </p:blipFill>
        <p:spPr>
          <a:xfrm>
            <a:off x="5858645" y="643379"/>
            <a:ext cx="6034553" cy="6214619"/>
          </a:xfrm>
          <a:prstGeom prst="rect">
            <a:avLst/>
          </a:prstGeom>
        </p:spPr>
      </p:pic>
      <p:sp>
        <p:nvSpPr>
          <p:cNvPr id="4" name="Tekstfelt 3">
            <a:extLst>
              <a:ext uri="{FF2B5EF4-FFF2-40B4-BE49-F238E27FC236}">
                <a16:creationId xmlns:a16="http://schemas.microsoft.com/office/drawing/2014/main" id="{E0EB59E0-814A-754B-E106-2B674FD600AE}"/>
              </a:ext>
            </a:extLst>
          </p:cNvPr>
          <p:cNvSpPr txBox="1"/>
          <p:nvPr/>
        </p:nvSpPr>
        <p:spPr>
          <a:xfrm>
            <a:off x="9186530" y="286925"/>
            <a:ext cx="4334540" cy="400110"/>
          </a:xfrm>
          <a:prstGeom prst="rect">
            <a:avLst/>
          </a:prstGeom>
          <a:noFill/>
        </p:spPr>
        <p:txBody>
          <a:bodyPr wrap="square" rtlCol="0">
            <a:spAutoFit/>
          </a:bodyPr>
          <a:lstStyle/>
          <a:p>
            <a:r>
              <a:rPr lang="da-DK" sz="2000" b="1" dirty="0"/>
              <a:t>Link til </a:t>
            </a:r>
            <a:r>
              <a:rPr lang="da-DK" sz="2000" b="1" dirty="0">
                <a:hlinkClick r:id="rId5" action="ppaction://hlinkfile"/>
              </a:rPr>
              <a:t>APA GUIDEN</a:t>
            </a:r>
            <a:endParaRPr lang="da-DK" sz="2000" b="1" dirty="0"/>
          </a:p>
        </p:txBody>
      </p:sp>
    </p:spTree>
    <p:extLst>
      <p:ext uri="{BB962C8B-B14F-4D97-AF65-F5344CB8AC3E}">
        <p14:creationId xmlns:p14="http://schemas.microsoft.com/office/powerpoint/2010/main" val="312846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otoeffekt med farvede lys">
            <a:extLst>
              <a:ext uri="{FF2B5EF4-FFF2-40B4-BE49-F238E27FC236}">
                <a16:creationId xmlns:a16="http://schemas.microsoft.com/office/drawing/2014/main" id="{BC99A892-128E-667C-FCF4-F497AC452B37}"/>
              </a:ext>
            </a:extLst>
          </p:cNvPr>
          <p:cNvPicPr>
            <a:picLocks noChangeAspect="1"/>
          </p:cNvPicPr>
          <p:nvPr/>
        </p:nvPicPr>
        <p:blipFill>
          <a:blip r:embed="rId2"/>
          <a:srcRect l="11802" r="31552"/>
          <a:stretch/>
        </p:blipFill>
        <p:spPr>
          <a:xfrm rot="16200000">
            <a:off x="2905931" y="-2139925"/>
            <a:ext cx="1481960" cy="6335661"/>
          </a:xfrm>
          <a:prstGeom prst="rect">
            <a:avLst/>
          </a:prstGeom>
          <a:ln w="28575">
            <a:noFill/>
          </a:ln>
        </p:spPr>
      </p:pic>
      <p:sp>
        <p:nvSpPr>
          <p:cNvPr id="2" name="Titel 1">
            <a:extLst>
              <a:ext uri="{FF2B5EF4-FFF2-40B4-BE49-F238E27FC236}">
                <a16:creationId xmlns:a16="http://schemas.microsoft.com/office/drawing/2014/main" id="{2F238386-ED89-54E7-DA46-2727A2912D5E}"/>
              </a:ext>
            </a:extLst>
          </p:cNvPr>
          <p:cNvSpPr>
            <a:spLocks noGrp="1"/>
          </p:cNvSpPr>
          <p:nvPr>
            <p:ph type="title"/>
          </p:nvPr>
        </p:nvSpPr>
        <p:spPr/>
        <p:txBody>
          <a:bodyPr/>
          <a:lstStyle/>
          <a:p>
            <a:r>
              <a:rPr lang="da-DK" dirty="0"/>
              <a:t>Korrekturlæsningen</a:t>
            </a:r>
          </a:p>
        </p:txBody>
      </p:sp>
      <p:sp>
        <p:nvSpPr>
          <p:cNvPr id="8" name="Tekstfelt 7">
            <a:extLst>
              <a:ext uri="{FF2B5EF4-FFF2-40B4-BE49-F238E27FC236}">
                <a16:creationId xmlns:a16="http://schemas.microsoft.com/office/drawing/2014/main" id="{202E9430-9176-1000-16B9-C15AB9605807}"/>
              </a:ext>
            </a:extLst>
          </p:cNvPr>
          <p:cNvSpPr txBox="1"/>
          <p:nvPr/>
        </p:nvSpPr>
        <p:spPr>
          <a:xfrm>
            <a:off x="479080" y="1927840"/>
            <a:ext cx="4984171" cy="3970318"/>
          </a:xfrm>
          <a:prstGeom prst="rect">
            <a:avLst/>
          </a:prstGeom>
          <a:noFill/>
        </p:spPr>
        <p:txBody>
          <a:bodyPr wrap="square" rtlCol="0">
            <a:spAutoFit/>
          </a:bodyPr>
          <a:lstStyle/>
          <a:p>
            <a:pPr marL="285750" indent="-285750">
              <a:buFont typeface="Arial" panose="020B0604020202020204" pitchFamily="34" charset="0"/>
              <a:buChar char="•"/>
            </a:pPr>
            <a:r>
              <a:rPr lang="da-DK" dirty="0"/>
              <a:t>Vigtigt for at få et flydende sprog</a:t>
            </a:r>
          </a:p>
          <a:p>
            <a:pPr marL="285750" indent="-285750">
              <a:buFont typeface="Arial" panose="020B0604020202020204" pitchFamily="34" charset="0"/>
              <a:buChar char="•"/>
            </a:pPr>
            <a:r>
              <a:rPr lang="da-DK" dirty="0"/>
              <a:t>Varier dit sprog og præciser det</a:t>
            </a:r>
          </a:p>
          <a:p>
            <a:pPr marL="285750" indent="-285750">
              <a:buFont typeface="Arial" panose="020B0604020202020204" pitchFamily="34" charset="0"/>
              <a:buChar char="•"/>
            </a:pPr>
            <a:r>
              <a:rPr lang="da-DK" dirty="0"/>
              <a:t>Sæt punktum og komma</a:t>
            </a:r>
          </a:p>
          <a:p>
            <a:pPr marL="285750" indent="-285750">
              <a:buFont typeface="Arial" panose="020B0604020202020204" pitchFamily="34" charset="0"/>
              <a:buChar char="•"/>
            </a:pPr>
            <a:r>
              <a:rPr lang="da-DK" dirty="0"/>
              <a:t>Tjek op på tegnsætninger</a:t>
            </a:r>
          </a:p>
          <a:p>
            <a:pPr marL="285750" indent="-285750">
              <a:buFont typeface="Arial" panose="020B0604020202020204" pitchFamily="34" charset="0"/>
              <a:buChar char="•"/>
            </a:pPr>
            <a:r>
              <a:rPr lang="da-DK" dirty="0"/>
              <a:t>Ret stavefejl </a:t>
            </a:r>
          </a:p>
          <a:p>
            <a:pPr marL="285750" indent="-285750">
              <a:buFont typeface="Arial" panose="020B0604020202020204" pitchFamily="34" charset="0"/>
              <a:buChar char="•"/>
            </a:pPr>
            <a:r>
              <a:rPr lang="da-DK" dirty="0"/>
              <a:t>Husk at bruge relevante fagbegreber </a:t>
            </a:r>
          </a:p>
          <a:p>
            <a:pPr marL="285750" indent="-285750">
              <a:buFont typeface="Arial" panose="020B0604020202020204" pitchFamily="34" charset="0"/>
              <a:buChar char="•"/>
            </a:pPr>
            <a:r>
              <a:rPr lang="da-DK" dirty="0"/>
              <a:t>Udnyt de i-bøger og tabellen ved siden af til at sætte flere rigtige kommaer</a:t>
            </a:r>
          </a:p>
          <a:p>
            <a:pPr marL="285750" indent="-285750">
              <a:buFont typeface="Arial" panose="020B0604020202020204" pitchFamily="34" charset="0"/>
              <a:buChar char="•"/>
            </a:pPr>
            <a:r>
              <a:rPr lang="da-DK" dirty="0"/>
              <a:t>Brug de 7 kommaregler til at sætte startkomma (Lettere og hurtigere)</a:t>
            </a:r>
          </a:p>
          <a:p>
            <a:pPr marL="285750" indent="-285750">
              <a:buFont typeface="Arial" panose="020B0604020202020204" pitchFamily="34" charset="0"/>
              <a:buChar char="•"/>
            </a:pPr>
            <a:r>
              <a:rPr lang="da-DK" dirty="0"/>
              <a:t>Vanvittigt svært at gøre på ens eget værk</a:t>
            </a:r>
          </a:p>
          <a:p>
            <a:pPr marL="285750" indent="-285750">
              <a:buFont typeface="Arial" panose="020B0604020202020204" pitchFamily="34" charset="0"/>
              <a:buChar char="•"/>
            </a:pPr>
            <a:r>
              <a:rPr lang="da-DK" dirty="0"/>
              <a:t>Aftal med en ven eller relation at de læser korrektur på din SSO</a:t>
            </a:r>
          </a:p>
          <a:p>
            <a:pPr marL="285750" indent="-285750">
              <a:buFont typeface="Arial" panose="020B0604020202020204" pitchFamily="34" charset="0"/>
              <a:buChar char="•"/>
            </a:pPr>
            <a:r>
              <a:rPr lang="da-DK" dirty="0"/>
              <a:t>Undervurder ikke hjælp</a:t>
            </a:r>
          </a:p>
        </p:txBody>
      </p:sp>
      <p:pic>
        <p:nvPicPr>
          <p:cNvPr id="9" name="Pladsholder til indhold 4">
            <a:extLst>
              <a:ext uri="{FF2B5EF4-FFF2-40B4-BE49-F238E27FC236}">
                <a16:creationId xmlns:a16="http://schemas.microsoft.com/office/drawing/2014/main" id="{A678C55A-E70C-1AF0-E09A-10FBCE3D072A}"/>
              </a:ext>
            </a:extLst>
          </p:cNvPr>
          <p:cNvPicPr>
            <a:picLocks noChangeAspect="1"/>
          </p:cNvPicPr>
          <p:nvPr/>
        </p:nvPicPr>
        <p:blipFill>
          <a:blip r:embed="rId3"/>
          <a:srcRect r="15054"/>
          <a:stretch>
            <a:fillRect/>
          </a:stretch>
        </p:blipFill>
        <p:spPr>
          <a:xfrm>
            <a:off x="5977267" y="2509982"/>
            <a:ext cx="5957232" cy="4267016"/>
          </a:xfrm>
          <a:prstGeom prst="rect">
            <a:avLst/>
          </a:prstGeom>
        </p:spPr>
      </p:pic>
      <p:sp>
        <p:nvSpPr>
          <p:cNvPr id="11" name="Tekstfelt 10">
            <a:extLst>
              <a:ext uri="{FF2B5EF4-FFF2-40B4-BE49-F238E27FC236}">
                <a16:creationId xmlns:a16="http://schemas.microsoft.com/office/drawing/2014/main" id="{350E3366-6531-EA2A-1F6B-E90E62A2392C}"/>
              </a:ext>
            </a:extLst>
          </p:cNvPr>
          <p:cNvSpPr txBox="1"/>
          <p:nvPr/>
        </p:nvSpPr>
        <p:spPr>
          <a:xfrm>
            <a:off x="150112" y="6407666"/>
            <a:ext cx="6094070" cy="369332"/>
          </a:xfrm>
          <a:prstGeom prst="rect">
            <a:avLst/>
          </a:prstGeom>
          <a:noFill/>
        </p:spPr>
        <p:txBody>
          <a:bodyPr wrap="square">
            <a:spAutoFit/>
          </a:bodyPr>
          <a:lstStyle/>
          <a:p>
            <a:r>
              <a:rPr lang="da-DK" dirty="0"/>
              <a:t>Oversigt taget fra</a:t>
            </a:r>
            <a:r>
              <a:rPr lang="da-DK" sz="1800" dirty="0"/>
              <a:t>: https://indidansk.dk/kommaregler/</a:t>
            </a:r>
          </a:p>
        </p:txBody>
      </p:sp>
      <p:sp>
        <p:nvSpPr>
          <p:cNvPr id="5" name="Tekstfelt 4">
            <a:extLst>
              <a:ext uri="{FF2B5EF4-FFF2-40B4-BE49-F238E27FC236}">
                <a16:creationId xmlns:a16="http://schemas.microsoft.com/office/drawing/2014/main" id="{D6C5FD68-DD35-FF9A-4665-478A38CC261E}"/>
              </a:ext>
            </a:extLst>
          </p:cNvPr>
          <p:cNvSpPr txBox="1"/>
          <p:nvPr/>
        </p:nvSpPr>
        <p:spPr>
          <a:xfrm>
            <a:off x="6384657" y="1860758"/>
            <a:ext cx="6233650" cy="1200329"/>
          </a:xfrm>
          <a:prstGeom prst="rect">
            <a:avLst/>
          </a:prstGeom>
          <a:noFill/>
        </p:spPr>
        <p:txBody>
          <a:bodyPr wrap="square">
            <a:spAutoFit/>
          </a:bodyPr>
          <a:lstStyle/>
          <a:p>
            <a:r>
              <a:rPr lang="da-DK" b="1" dirty="0"/>
              <a:t>Link til </a:t>
            </a:r>
            <a:r>
              <a:rPr lang="da-DK" b="1" dirty="0" err="1"/>
              <a:t>studybiten</a:t>
            </a:r>
            <a:r>
              <a:rPr lang="da-DK" b="1" dirty="0"/>
              <a:t>, kommakursus:</a:t>
            </a:r>
          </a:p>
          <a:p>
            <a:r>
              <a:rPr lang="da-DK" dirty="0">
                <a:hlinkClick r:id="rId4"/>
              </a:rPr>
              <a:t>https://www.studybites.dk/4-studybites-1/kommakursus</a:t>
            </a:r>
            <a:endParaRPr lang="da-DK" dirty="0"/>
          </a:p>
          <a:p>
            <a:endParaRPr lang="da-DK" dirty="0"/>
          </a:p>
          <a:p>
            <a:endParaRPr lang="da-DK" dirty="0"/>
          </a:p>
        </p:txBody>
      </p:sp>
      <p:pic>
        <p:nvPicPr>
          <p:cNvPr id="6" name="Billede 5">
            <a:extLst>
              <a:ext uri="{FF2B5EF4-FFF2-40B4-BE49-F238E27FC236}">
                <a16:creationId xmlns:a16="http://schemas.microsoft.com/office/drawing/2014/main" id="{FA0A2BEA-CD77-BB75-05BB-581D5472F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310" y="273253"/>
            <a:ext cx="2648319" cy="1495633"/>
          </a:xfrm>
          <a:prstGeom prst="rect">
            <a:avLst/>
          </a:prstGeom>
        </p:spPr>
      </p:pic>
    </p:spTree>
    <p:extLst>
      <p:ext uri="{BB962C8B-B14F-4D97-AF65-F5344CB8AC3E}">
        <p14:creationId xmlns:p14="http://schemas.microsoft.com/office/powerpoint/2010/main" val="1965789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88BD66C-AE81-C58F-01C1-79C2668FC8FF}"/>
              </a:ext>
            </a:extLst>
          </p:cNvPr>
          <p:cNvSpPr/>
          <p:nvPr/>
        </p:nvSpPr>
        <p:spPr>
          <a:xfrm>
            <a:off x="416690" y="1690688"/>
            <a:ext cx="11320042" cy="49491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pic>
        <p:nvPicPr>
          <p:cNvPr id="6" name="Picture 3" descr="Fotoeffekt med farvede lys">
            <a:extLst>
              <a:ext uri="{FF2B5EF4-FFF2-40B4-BE49-F238E27FC236}">
                <a16:creationId xmlns:a16="http://schemas.microsoft.com/office/drawing/2014/main" id="{E8D5BEF6-8F31-E043-5B39-B33CDFCD552A}"/>
              </a:ext>
            </a:extLst>
          </p:cNvPr>
          <p:cNvPicPr>
            <a:picLocks noChangeAspect="1"/>
          </p:cNvPicPr>
          <p:nvPr/>
        </p:nvPicPr>
        <p:blipFill>
          <a:blip r:embed="rId2"/>
          <a:srcRect l="11802" r="31552"/>
          <a:stretch/>
        </p:blipFill>
        <p:spPr>
          <a:xfrm rot="16200000">
            <a:off x="5335731" y="-4776092"/>
            <a:ext cx="1481960" cy="11320042"/>
          </a:xfrm>
          <a:prstGeom prst="rect">
            <a:avLst/>
          </a:prstGeom>
          <a:ln w="28575">
            <a:noFill/>
          </a:ln>
        </p:spPr>
      </p:pic>
      <p:sp>
        <p:nvSpPr>
          <p:cNvPr id="2" name="Titel 1">
            <a:extLst>
              <a:ext uri="{FF2B5EF4-FFF2-40B4-BE49-F238E27FC236}">
                <a16:creationId xmlns:a16="http://schemas.microsoft.com/office/drawing/2014/main" id="{7D3157B7-D245-F264-4881-49F7B6971EB5}"/>
              </a:ext>
            </a:extLst>
          </p:cNvPr>
          <p:cNvSpPr>
            <a:spLocks noGrp="1"/>
          </p:cNvSpPr>
          <p:nvPr>
            <p:ph type="title"/>
          </p:nvPr>
        </p:nvSpPr>
        <p:spPr/>
        <p:txBody>
          <a:bodyPr>
            <a:normAutofit/>
          </a:bodyPr>
          <a:lstStyle/>
          <a:p>
            <a:r>
              <a:rPr lang="da-DK" dirty="0"/>
              <a:t>Eksempel på korrekturlæsnings vigtighed</a:t>
            </a:r>
            <a:br>
              <a:rPr lang="da-DK" dirty="0"/>
            </a:br>
            <a:endParaRPr lang="da-DK" dirty="0"/>
          </a:p>
        </p:txBody>
      </p:sp>
      <p:sp>
        <p:nvSpPr>
          <p:cNvPr id="4" name="Tekstfelt 3">
            <a:extLst>
              <a:ext uri="{FF2B5EF4-FFF2-40B4-BE49-F238E27FC236}">
                <a16:creationId xmlns:a16="http://schemas.microsoft.com/office/drawing/2014/main" id="{37E905DF-F2FD-FE30-1A9B-198CF07C9D58}"/>
              </a:ext>
            </a:extLst>
          </p:cNvPr>
          <p:cNvSpPr txBox="1"/>
          <p:nvPr/>
        </p:nvSpPr>
        <p:spPr>
          <a:xfrm>
            <a:off x="838200" y="2323898"/>
            <a:ext cx="10331370" cy="3354765"/>
          </a:xfrm>
          <a:prstGeom prst="rect">
            <a:avLst/>
          </a:prstGeom>
          <a:noFill/>
        </p:spPr>
        <p:txBody>
          <a:bodyPr wrap="square">
            <a:spAutoFit/>
          </a:bodyPr>
          <a:lstStyle/>
          <a:p>
            <a:pPr>
              <a:buNone/>
            </a:pPr>
            <a:r>
              <a:rPr lang="da-DK" sz="3600" b="1" dirty="0">
                <a:solidFill>
                  <a:srgbClr val="000000"/>
                </a:solidFill>
                <a:latin typeface="Arial" panose="020B0604020202020204" pitchFamily="34" charset="0"/>
                <a:ea typeface="Times New Roman" panose="02020603050405020304" pitchFamily="18" charset="0"/>
              </a:rPr>
              <a:t>Daniels første dansk opgave:</a:t>
            </a:r>
          </a:p>
          <a:p>
            <a:pPr>
              <a:buNone/>
            </a:pPr>
            <a:endParaRPr lang="da-DK" sz="3600" b="1" dirty="0">
              <a:solidFill>
                <a:srgbClr val="000000"/>
              </a:solidFill>
              <a:latin typeface="Arial" panose="020B0604020202020204" pitchFamily="34" charset="0"/>
              <a:ea typeface="Times New Roman" panose="02020603050405020304" pitchFamily="18" charset="0"/>
            </a:endParaRPr>
          </a:p>
          <a:p>
            <a:pPr>
              <a:buNone/>
            </a:pPr>
            <a:r>
              <a:rPr lang="da-DK" sz="2800" dirty="0">
                <a:solidFill>
                  <a:schemeClr val="tx2"/>
                </a:solidFill>
                <a:effectLst/>
                <a:latin typeface="Arial" panose="020B0604020202020204" pitchFamily="34" charset="0"/>
                <a:ea typeface="Times New Roman" panose="02020603050405020304" pitchFamily="18" charset="0"/>
              </a:rPr>
              <a:t>Det sjovt at læse fordi du kan helt forestille dig hvordan det var som lille med de tingene hun skriver om og så pludselig bruger hun legene sprog og bruger ord som et barn aldrig vil bruge som skaber en upålidelig kilde og at man ikke kan stole på hendes oplevelser.</a:t>
            </a:r>
            <a:endParaRPr lang="da-DK" sz="4400" dirty="0">
              <a:solidFill>
                <a:schemeClr val="tx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9627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Fotoeffekt med farvede lys">
            <a:extLst>
              <a:ext uri="{FF2B5EF4-FFF2-40B4-BE49-F238E27FC236}">
                <a16:creationId xmlns:a16="http://schemas.microsoft.com/office/drawing/2014/main" id="{A1E75B87-10AF-E5C8-02C5-364F8CC4CB93}"/>
              </a:ext>
            </a:extLst>
          </p:cNvPr>
          <p:cNvPicPr>
            <a:picLocks noChangeAspect="1"/>
          </p:cNvPicPr>
          <p:nvPr/>
        </p:nvPicPr>
        <p:blipFill>
          <a:blip r:embed="rId2"/>
          <a:srcRect l="11802" r="31552"/>
          <a:stretch/>
        </p:blipFill>
        <p:spPr>
          <a:xfrm rot="16200000">
            <a:off x="5335731" y="-4776092"/>
            <a:ext cx="1481960" cy="11320042"/>
          </a:xfrm>
          <a:prstGeom prst="rect">
            <a:avLst/>
          </a:prstGeom>
          <a:ln w="28575">
            <a:noFill/>
          </a:ln>
        </p:spPr>
      </p:pic>
      <p:sp>
        <p:nvSpPr>
          <p:cNvPr id="2" name="Titel 1">
            <a:extLst>
              <a:ext uri="{FF2B5EF4-FFF2-40B4-BE49-F238E27FC236}">
                <a16:creationId xmlns:a16="http://schemas.microsoft.com/office/drawing/2014/main" id="{079BE5DA-13CA-10AC-65CB-8B0E8BD9C430}"/>
              </a:ext>
            </a:extLst>
          </p:cNvPr>
          <p:cNvSpPr>
            <a:spLocks noGrp="1"/>
          </p:cNvSpPr>
          <p:nvPr>
            <p:ph type="title"/>
          </p:nvPr>
        </p:nvSpPr>
        <p:spPr>
          <a:xfrm>
            <a:off x="838199" y="365125"/>
            <a:ext cx="11017827" cy="1325563"/>
          </a:xfrm>
        </p:spPr>
        <p:txBody>
          <a:bodyPr/>
          <a:lstStyle/>
          <a:p>
            <a:r>
              <a:rPr lang="da-DK" dirty="0"/>
              <a:t>3 ideer, til hvordan </a:t>
            </a:r>
            <a:r>
              <a:rPr lang="da-DK" dirty="0" err="1"/>
              <a:t>SSO´en</a:t>
            </a:r>
            <a:r>
              <a:rPr lang="da-DK" dirty="0"/>
              <a:t> bliver mere sammenhængende</a:t>
            </a:r>
          </a:p>
        </p:txBody>
      </p:sp>
      <p:graphicFrame>
        <p:nvGraphicFramePr>
          <p:cNvPr id="8" name="Diagram 7">
            <a:extLst>
              <a:ext uri="{FF2B5EF4-FFF2-40B4-BE49-F238E27FC236}">
                <a16:creationId xmlns:a16="http://schemas.microsoft.com/office/drawing/2014/main" id="{C394E737-BC13-A65F-B9D7-0B7BAA1A2C58}"/>
              </a:ext>
            </a:extLst>
          </p:cNvPr>
          <p:cNvGraphicFramePr/>
          <p:nvPr>
            <p:extLst>
              <p:ext uri="{D42A27DB-BD31-4B8C-83A1-F6EECF244321}">
                <p14:modId xmlns:p14="http://schemas.microsoft.com/office/powerpoint/2010/main" val="2951503583"/>
              </p:ext>
            </p:extLst>
          </p:nvPr>
        </p:nvGraphicFramePr>
        <p:xfrm>
          <a:off x="1059873" y="1912864"/>
          <a:ext cx="9133609" cy="4802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kstfelt 10">
            <a:extLst>
              <a:ext uri="{FF2B5EF4-FFF2-40B4-BE49-F238E27FC236}">
                <a16:creationId xmlns:a16="http://schemas.microsoft.com/office/drawing/2014/main" id="{E9F7F3F4-E63C-47F3-3495-C8719EC41367}"/>
              </a:ext>
            </a:extLst>
          </p:cNvPr>
          <p:cNvSpPr txBox="1"/>
          <p:nvPr/>
        </p:nvSpPr>
        <p:spPr>
          <a:xfrm>
            <a:off x="1447799" y="2410916"/>
            <a:ext cx="883227" cy="1015663"/>
          </a:xfrm>
          <a:prstGeom prst="rect">
            <a:avLst/>
          </a:prstGeom>
          <a:noFill/>
        </p:spPr>
        <p:txBody>
          <a:bodyPr wrap="square" rtlCol="0">
            <a:spAutoFit/>
          </a:bodyPr>
          <a:lstStyle/>
          <a:p>
            <a:r>
              <a:rPr lang="da-DK" sz="6000"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12" name="Tekstfelt 11">
            <a:extLst>
              <a:ext uri="{FF2B5EF4-FFF2-40B4-BE49-F238E27FC236}">
                <a16:creationId xmlns:a16="http://schemas.microsoft.com/office/drawing/2014/main" id="{5ADDE09A-A932-F995-FC7B-448D5D9F56CE}"/>
              </a:ext>
            </a:extLst>
          </p:cNvPr>
          <p:cNvSpPr txBox="1"/>
          <p:nvPr/>
        </p:nvSpPr>
        <p:spPr>
          <a:xfrm>
            <a:off x="1795894" y="3806125"/>
            <a:ext cx="883227" cy="1015663"/>
          </a:xfrm>
          <a:prstGeom prst="rect">
            <a:avLst/>
          </a:prstGeom>
          <a:noFill/>
        </p:spPr>
        <p:txBody>
          <a:bodyPr wrap="square" rtlCol="0">
            <a:spAutoFit/>
          </a:bodyPr>
          <a:lstStyle/>
          <a:p>
            <a:r>
              <a:rPr lang="da-DK" sz="6000"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13" name="Tekstfelt 12">
            <a:extLst>
              <a:ext uri="{FF2B5EF4-FFF2-40B4-BE49-F238E27FC236}">
                <a16:creationId xmlns:a16="http://schemas.microsoft.com/office/drawing/2014/main" id="{6A5FF778-291B-B9AF-D771-A5C699D49314}"/>
              </a:ext>
            </a:extLst>
          </p:cNvPr>
          <p:cNvSpPr txBox="1"/>
          <p:nvPr/>
        </p:nvSpPr>
        <p:spPr>
          <a:xfrm>
            <a:off x="1447799" y="5260588"/>
            <a:ext cx="883227" cy="1015663"/>
          </a:xfrm>
          <a:prstGeom prst="rect">
            <a:avLst/>
          </a:prstGeom>
          <a:noFill/>
        </p:spPr>
        <p:txBody>
          <a:bodyPr wrap="square" rtlCol="0">
            <a:spAutoFit/>
          </a:bodyPr>
          <a:lstStyle/>
          <a:p>
            <a:r>
              <a:rPr lang="da-DK" sz="6000" dirty="0">
                <a:latin typeface="ADLaM Display" panose="02010000000000000000" pitchFamily="2" charset="0"/>
                <a:ea typeface="ADLaM Display" panose="02010000000000000000" pitchFamily="2" charset="0"/>
                <a:cs typeface="ADLaM Display" panose="02010000000000000000" pitchFamily="2" charset="0"/>
              </a:rPr>
              <a:t>3</a:t>
            </a:r>
          </a:p>
        </p:txBody>
      </p:sp>
    </p:spTree>
    <p:extLst>
      <p:ext uri="{BB962C8B-B14F-4D97-AF65-F5344CB8AC3E}">
        <p14:creationId xmlns:p14="http://schemas.microsoft.com/office/powerpoint/2010/main" val="3150512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toeffekt med farvede lys">
            <a:extLst>
              <a:ext uri="{FF2B5EF4-FFF2-40B4-BE49-F238E27FC236}">
                <a16:creationId xmlns:a16="http://schemas.microsoft.com/office/drawing/2014/main" id="{2590A31F-F4B8-E5D6-7AD6-21981C82A8CE}"/>
              </a:ext>
            </a:extLst>
          </p:cNvPr>
          <p:cNvPicPr>
            <a:picLocks noChangeAspect="1"/>
          </p:cNvPicPr>
          <p:nvPr/>
        </p:nvPicPr>
        <p:blipFill>
          <a:blip r:embed="rId2"/>
          <a:srcRect l="11802" r="31552"/>
          <a:stretch/>
        </p:blipFill>
        <p:spPr>
          <a:xfrm rot="16200000">
            <a:off x="5135630" y="-4369624"/>
            <a:ext cx="1481960" cy="10795058"/>
          </a:xfrm>
          <a:prstGeom prst="rect">
            <a:avLst/>
          </a:prstGeom>
          <a:ln w="28575">
            <a:noFill/>
          </a:ln>
        </p:spPr>
      </p:pic>
      <p:sp>
        <p:nvSpPr>
          <p:cNvPr id="2" name="Titel 1">
            <a:extLst>
              <a:ext uri="{FF2B5EF4-FFF2-40B4-BE49-F238E27FC236}">
                <a16:creationId xmlns:a16="http://schemas.microsoft.com/office/drawing/2014/main" id="{3CCFD9B6-DE82-F6EB-EFD7-DB049CCF9FDD}"/>
              </a:ext>
            </a:extLst>
          </p:cNvPr>
          <p:cNvSpPr>
            <a:spLocks noGrp="1"/>
          </p:cNvSpPr>
          <p:nvPr>
            <p:ph type="title"/>
          </p:nvPr>
        </p:nvSpPr>
        <p:spPr/>
        <p:txBody>
          <a:bodyPr/>
          <a:lstStyle/>
          <a:p>
            <a:r>
              <a:rPr lang="da-DK" dirty="0"/>
              <a:t>Tjekliste til din SSO</a:t>
            </a:r>
          </a:p>
        </p:txBody>
      </p:sp>
      <p:pic>
        <p:nvPicPr>
          <p:cNvPr id="4" name="Billede 3">
            <a:extLst>
              <a:ext uri="{FF2B5EF4-FFF2-40B4-BE49-F238E27FC236}">
                <a16:creationId xmlns:a16="http://schemas.microsoft.com/office/drawing/2014/main" id="{FC48CB1E-0F9C-765C-50E2-C2BC06D2B194}"/>
              </a:ext>
            </a:extLst>
          </p:cNvPr>
          <p:cNvPicPr>
            <a:picLocks noChangeAspect="1"/>
          </p:cNvPicPr>
          <p:nvPr/>
        </p:nvPicPr>
        <p:blipFill>
          <a:blip r:embed="rId3"/>
          <a:srcRect t="10780" b="-767"/>
          <a:stretch>
            <a:fillRect/>
          </a:stretch>
        </p:blipFill>
        <p:spPr>
          <a:xfrm>
            <a:off x="6158245" y="1843873"/>
            <a:ext cx="5545150" cy="2584214"/>
          </a:xfrm>
          <a:prstGeom prst="rect">
            <a:avLst/>
          </a:prstGeom>
        </p:spPr>
      </p:pic>
      <p:pic>
        <p:nvPicPr>
          <p:cNvPr id="6" name="Billede 5">
            <a:extLst>
              <a:ext uri="{FF2B5EF4-FFF2-40B4-BE49-F238E27FC236}">
                <a16:creationId xmlns:a16="http://schemas.microsoft.com/office/drawing/2014/main" id="{2108CCE2-B784-2607-F863-67C1C5A11237}"/>
              </a:ext>
            </a:extLst>
          </p:cNvPr>
          <p:cNvPicPr>
            <a:picLocks noChangeAspect="1"/>
          </p:cNvPicPr>
          <p:nvPr/>
        </p:nvPicPr>
        <p:blipFill>
          <a:blip r:embed="rId4"/>
          <a:stretch>
            <a:fillRect/>
          </a:stretch>
        </p:blipFill>
        <p:spPr>
          <a:xfrm>
            <a:off x="301567" y="4276247"/>
            <a:ext cx="5519828" cy="2376016"/>
          </a:xfrm>
          <a:prstGeom prst="rect">
            <a:avLst/>
          </a:prstGeom>
        </p:spPr>
      </p:pic>
      <p:pic>
        <p:nvPicPr>
          <p:cNvPr id="8" name="Billede 7">
            <a:extLst>
              <a:ext uri="{FF2B5EF4-FFF2-40B4-BE49-F238E27FC236}">
                <a16:creationId xmlns:a16="http://schemas.microsoft.com/office/drawing/2014/main" id="{4ABA9559-62B2-2F2C-192D-C079075FB90D}"/>
              </a:ext>
            </a:extLst>
          </p:cNvPr>
          <p:cNvPicPr>
            <a:picLocks noChangeAspect="1"/>
          </p:cNvPicPr>
          <p:nvPr/>
        </p:nvPicPr>
        <p:blipFill>
          <a:blip r:embed="rId5"/>
          <a:stretch>
            <a:fillRect/>
          </a:stretch>
        </p:blipFill>
        <p:spPr>
          <a:xfrm>
            <a:off x="301567" y="1843873"/>
            <a:ext cx="5519828" cy="2237204"/>
          </a:xfrm>
          <a:prstGeom prst="rect">
            <a:avLst/>
          </a:prstGeom>
        </p:spPr>
      </p:pic>
      <p:pic>
        <p:nvPicPr>
          <p:cNvPr id="1026" name="Picture 2" descr="Checklistenformular Kostenloses Stock Bild - Public Domain Pictures">
            <a:extLst>
              <a:ext uri="{FF2B5EF4-FFF2-40B4-BE49-F238E27FC236}">
                <a16:creationId xmlns:a16="http://schemas.microsoft.com/office/drawing/2014/main" id="{2513D772-BB11-2E14-11EB-AA8875E597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8245" y="4547794"/>
            <a:ext cx="3485485" cy="202328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A8B3F3CA-10E6-D64B-9090-2DDF7FDA0C75}"/>
              </a:ext>
            </a:extLst>
          </p:cNvPr>
          <p:cNvSpPr txBox="1"/>
          <p:nvPr/>
        </p:nvSpPr>
        <p:spPr>
          <a:xfrm>
            <a:off x="9799514" y="4503074"/>
            <a:ext cx="2057249" cy="1754326"/>
          </a:xfrm>
          <a:prstGeom prst="rect">
            <a:avLst/>
          </a:prstGeom>
          <a:noFill/>
        </p:spPr>
        <p:txBody>
          <a:bodyPr wrap="square">
            <a:spAutoFit/>
          </a:bodyPr>
          <a:lstStyle/>
          <a:p>
            <a:r>
              <a:rPr lang="da-DK" dirty="0"/>
              <a:t>Tjeklisten er fra: </a:t>
            </a:r>
            <a:r>
              <a:rPr lang="da-DK" dirty="0">
                <a:hlinkClick r:id="rId7"/>
              </a:rPr>
              <a:t>https://vuctm.dk/media/74963/stoerre-skriftlig-opgave_2019-2020.pdf</a:t>
            </a:r>
            <a:endParaRPr lang="da-DK" dirty="0"/>
          </a:p>
        </p:txBody>
      </p:sp>
    </p:spTree>
    <p:extLst>
      <p:ext uri="{BB962C8B-B14F-4D97-AF65-F5344CB8AC3E}">
        <p14:creationId xmlns:p14="http://schemas.microsoft.com/office/powerpoint/2010/main" val="775509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Fotoeffekt med farvede lys">
            <a:extLst>
              <a:ext uri="{FF2B5EF4-FFF2-40B4-BE49-F238E27FC236}">
                <a16:creationId xmlns:a16="http://schemas.microsoft.com/office/drawing/2014/main" id="{CE773877-C1D1-9439-4910-F984D8BA5E5C}"/>
              </a:ext>
            </a:extLst>
          </p:cNvPr>
          <p:cNvPicPr>
            <a:picLocks noChangeAspect="1"/>
          </p:cNvPicPr>
          <p:nvPr/>
        </p:nvPicPr>
        <p:blipFill>
          <a:blip r:embed="rId2"/>
          <a:srcRect l="11802" r="31552"/>
          <a:stretch/>
        </p:blipFill>
        <p:spPr>
          <a:xfrm rot="16200000">
            <a:off x="3278896" y="-2772186"/>
            <a:ext cx="1678337" cy="7548050"/>
          </a:xfrm>
          <a:prstGeom prst="rect">
            <a:avLst/>
          </a:prstGeom>
          <a:ln w="28575">
            <a:noFill/>
          </a:ln>
        </p:spPr>
      </p:pic>
      <p:sp>
        <p:nvSpPr>
          <p:cNvPr id="2" name="Titel 1">
            <a:extLst>
              <a:ext uri="{FF2B5EF4-FFF2-40B4-BE49-F238E27FC236}">
                <a16:creationId xmlns:a16="http://schemas.microsoft.com/office/drawing/2014/main" id="{60493511-8CEB-ED3C-A8BC-E75E5CADBB0D}"/>
              </a:ext>
            </a:extLst>
          </p:cNvPr>
          <p:cNvSpPr>
            <a:spLocks noGrp="1"/>
          </p:cNvSpPr>
          <p:nvPr>
            <p:ph type="title"/>
          </p:nvPr>
        </p:nvSpPr>
        <p:spPr/>
        <p:txBody>
          <a:bodyPr/>
          <a:lstStyle/>
          <a:p>
            <a:r>
              <a:rPr lang="da-DK" dirty="0"/>
              <a:t>Links til opgaveguiden til hf</a:t>
            </a:r>
          </a:p>
        </p:txBody>
      </p:sp>
      <p:sp>
        <p:nvSpPr>
          <p:cNvPr id="4" name="Tekstfelt 3">
            <a:extLst>
              <a:ext uri="{FF2B5EF4-FFF2-40B4-BE49-F238E27FC236}">
                <a16:creationId xmlns:a16="http://schemas.microsoft.com/office/drawing/2014/main" id="{B691C9C5-7D01-7102-8397-3F4FEAC52B24}"/>
              </a:ext>
            </a:extLst>
          </p:cNvPr>
          <p:cNvSpPr txBox="1"/>
          <p:nvPr/>
        </p:nvSpPr>
        <p:spPr>
          <a:xfrm>
            <a:off x="309041" y="1863196"/>
            <a:ext cx="6096000" cy="646331"/>
          </a:xfrm>
          <a:prstGeom prst="rect">
            <a:avLst/>
          </a:prstGeom>
          <a:noFill/>
        </p:spPr>
        <p:txBody>
          <a:bodyPr wrap="square">
            <a:spAutoFit/>
          </a:bodyPr>
          <a:lstStyle/>
          <a:p>
            <a:r>
              <a:rPr lang="da-DK" dirty="0">
                <a:hlinkClick r:id="rId3"/>
              </a:rPr>
              <a:t>https://opgaveguidentilhf.systime.dk/?id=150</a:t>
            </a:r>
            <a:endParaRPr lang="da-DK" dirty="0"/>
          </a:p>
          <a:p>
            <a:endParaRPr lang="da-DK" dirty="0"/>
          </a:p>
        </p:txBody>
      </p:sp>
      <p:pic>
        <p:nvPicPr>
          <p:cNvPr id="6" name="Billede 5">
            <a:extLst>
              <a:ext uri="{FF2B5EF4-FFF2-40B4-BE49-F238E27FC236}">
                <a16:creationId xmlns:a16="http://schemas.microsoft.com/office/drawing/2014/main" id="{2104A2DB-576E-1FED-8B70-83CF138A1214}"/>
              </a:ext>
            </a:extLst>
          </p:cNvPr>
          <p:cNvPicPr>
            <a:picLocks noChangeAspect="1"/>
          </p:cNvPicPr>
          <p:nvPr/>
        </p:nvPicPr>
        <p:blipFill>
          <a:blip r:embed="rId4"/>
          <a:stretch>
            <a:fillRect/>
          </a:stretch>
        </p:blipFill>
        <p:spPr>
          <a:xfrm>
            <a:off x="344039" y="2277432"/>
            <a:ext cx="3510681" cy="1997456"/>
          </a:xfrm>
          <a:prstGeom prst="rect">
            <a:avLst/>
          </a:prstGeom>
        </p:spPr>
      </p:pic>
      <p:pic>
        <p:nvPicPr>
          <p:cNvPr id="8" name="Billede 7">
            <a:extLst>
              <a:ext uri="{FF2B5EF4-FFF2-40B4-BE49-F238E27FC236}">
                <a16:creationId xmlns:a16="http://schemas.microsoft.com/office/drawing/2014/main" id="{B4C5E397-57D7-73D8-95CA-E8DA26C6C90F}"/>
              </a:ext>
            </a:extLst>
          </p:cNvPr>
          <p:cNvPicPr>
            <a:picLocks noChangeAspect="1"/>
          </p:cNvPicPr>
          <p:nvPr/>
        </p:nvPicPr>
        <p:blipFill>
          <a:blip r:embed="rId5"/>
          <a:stretch>
            <a:fillRect/>
          </a:stretch>
        </p:blipFill>
        <p:spPr>
          <a:xfrm>
            <a:off x="344039" y="4697874"/>
            <a:ext cx="3523650" cy="1997456"/>
          </a:xfrm>
          <a:prstGeom prst="rect">
            <a:avLst/>
          </a:prstGeom>
        </p:spPr>
      </p:pic>
      <p:pic>
        <p:nvPicPr>
          <p:cNvPr id="10" name="Billede 9">
            <a:extLst>
              <a:ext uri="{FF2B5EF4-FFF2-40B4-BE49-F238E27FC236}">
                <a16:creationId xmlns:a16="http://schemas.microsoft.com/office/drawing/2014/main" id="{6E9831D6-F906-F19E-FA8E-AA57425A98EB}"/>
              </a:ext>
            </a:extLst>
          </p:cNvPr>
          <p:cNvPicPr>
            <a:picLocks noChangeAspect="1"/>
          </p:cNvPicPr>
          <p:nvPr/>
        </p:nvPicPr>
        <p:blipFill>
          <a:blip r:embed="rId6"/>
          <a:stretch>
            <a:fillRect/>
          </a:stretch>
        </p:blipFill>
        <p:spPr>
          <a:xfrm>
            <a:off x="4210966" y="2277432"/>
            <a:ext cx="3681122" cy="2085457"/>
          </a:xfrm>
          <a:prstGeom prst="rect">
            <a:avLst/>
          </a:prstGeom>
        </p:spPr>
      </p:pic>
      <p:pic>
        <p:nvPicPr>
          <p:cNvPr id="12" name="Billede 11">
            <a:extLst>
              <a:ext uri="{FF2B5EF4-FFF2-40B4-BE49-F238E27FC236}">
                <a16:creationId xmlns:a16="http://schemas.microsoft.com/office/drawing/2014/main" id="{C2BD0F3B-5EE4-54FD-1658-6ADD544FBEC8}"/>
              </a:ext>
            </a:extLst>
          </p:cNvPr>
          <p:cNvPicPr>
            <a:picLocks noChangeAspect="1"/>
          </p:cNvPicPr>
          <p:nvPr/>
        </p:nvPicPr>
        <p:blipFill>
          <a:blip r:embed="rId7"/>
          <a:stretch>
            <a:fillRect/>
          </a:stretch>
        </p:blipFill>
        <p:spPr>
          <a:xfrm>
            <a:off x="4139007" y="4697874"/>
            <a:ext cx="3753081" cy="1997456"/>
          </a:xfrm>
          <a:prstGeom prst="rect">
            <a:avLst/>
          </a:prstGeom>
        </p:spPr>
      </p:pic>
      <p:pic>
        <p:nvPicPr>
          <p:cNvPr id="14" name="Billede 13">
            <a:extLst>
              <a:ext uri="{FF2B5EF4-FFF2-40B4-BE49-F238E27FC236}">
                <a16:creationId xmlns:a16="http://schemas.microsoft.com/office/drawing/2014/main" id="{D4D372A2-DBEC-8EE1-6171-67F9FB00BC2C}"/>
              </a:ext>
            </a:extLst>
          </p:cNvPr>
          <p:cNvPicPr>
            <a:picLocks noChangeAspect="1"/>
          </p:cNvPicPr>
          <p:nvPr/>
        </p:nvPicPr>
        <p:blipFill>
          <a:blip r:embed="rId8"/>
          <a:stretch>
            <a:fillRect/>
          </a:stretch>
        </p:blipFill>
        <p:spPr>
          <a:xfrm>
            <a:off x="8248334" y="2277432"/>
            <a:ext cx="3599628" cy="2085457"/>
          </a:xfrm>
          <a:prstGeom prst="rect">
            <a:avLst/>
          </a:prstGeom>
        </p:spPr>
      </p:pic>
      <p:pic>
        <p:nvPicPr>
          <p:cNvPr id="16" name="Billede 15">
            <a:extLst>
              <a:ext uri="{FF2B5EF4-FFF2-40B4-BE49-F238E27FC236}">
                <a16:creationId xmlns:a16="http://schemas.microsoft.com/office/drawing/2014/main" id="{120DFD4B-8EBD-CED3-5244-76AF63F34346}"/>
              </a:ext>
            </a:extLst>
          </p:cNvPr>
          <p:cNvPicPr>
            <a:picLocks noChangeAspect="1"/>
          </p:cNvPicPr>
          <p:nvPr/>
        </p:nvPicPr>
        <p:blipFill>
          <a:blip r:embed="rId9"/>
          <a:stretch>
            <a:fillRect/>
          </a:stretch>
        </p:blipFill>
        <p:spPr>
          <a:xfrm>
            <a:off x="8283332" y="38928"/>
            <a:ext cx="3599627" cy="2038498"/>
          </a:xfrm>
          <a:prstGeom prst="rect">
            <a:avLst/>
          </a:prstGeom>
        </p:spPr>
      </p:pic>
      <p:pic>
        <p:nvPicPr>
          <p:cNvPr id="18" name="Billede 17">
            <a:extLst>
              <a:ext uri="{FF2B5EF4-FFF2-40B4-BE49-F238E27FC236}">
                <a16:creationId xmlns:a16="http://schemas.microsoft.com/office/drawing/2014/main" id="{507F1A1B-EC7F-DD4F-A0CF-1A4073131BCD}"/>
              </a:ext>
            </a:extLst>
          </p:cNvPr>
          <p:cNvPicPr>
            <a:picLocks noChangeAspect="1"/>
          </p:cNvPicPr>
          <p:nvPr/>
        </p:nvPicPr>
        <p:blipFill>
          <a:blip r:embed="rId10"/>
          <a:stretch>
            <a:fillRect/>
          </a:stretch>
        </p:blipFill>
        <p:spPr>
          <a:xfrm>
            <a:off x="8283332" y="4697874"/>
            <a:ext cx="3523650" cy="2006103"/>
          </a:xfrm>
          <a:prstGeom prst="rect">
            <a:avLst/>
          </a:prstGeom>
        </p:spPr>
      </p:pic>
    </p:spTree>
    <p:extLst>
      <p:ext uri="{BB962C8B-B14F-4D97-AF65-F5344CB8AC3E}">
        <p14:creationId xmlns:p14="http://schemas.microsoft.com/office/powerpoint/2010/main" val="2049353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effekt med farvede lys">
            <a:extLst>
              <a:ext uri="{FF2B5EF4-FFF2-40B4-BE49-F238E27FC236}">
                <a16:creationId xmlns:a16="http://schemas.microsoft.com/office/drawing/2014/main" id="{28930739-2ADC-A3C9-24E6-3AC1183E736F}"/>
              </a:ext>
            </a:extLst>
          </p:cNvPr>
          <p:cNvPicPr>
            <a:picLocks noChangeAspect="1"/>
          </p:cNvPicPr>
          <p:nvPr/>
        </p:nvPicPr>
        <p:blipFill>
          <a:blip r:embed="rId2"/>
          <a:srcRect l="11802" r="31552"/>
          <a:stretch/>
        </p:blipFill>
        <p:spPr>
          <a:xfrm rot="16200000">
            <a:off x="5261501" y="-4754195"/>
            <a:ext cx="1481960" cy="11401827"/>
          </a:xfrm>
          <a:prstGeom prst="rect">
            <a:avLst/>
          </a:prstGeom>
          <a:ln w="28575">
            <a:noFill/>
          </a:ln>
        </p:spPr>
      </p:pic>
      <p:sp>
        <p:nvSpPr>
          <p:cNvPr id="2" name="Titel 1">
            <a:extLst>
              <a:ext uri="{FF2B5EF4-FFF2-40B4-BE49-F238E27FC236}">
                <a16:creationId xmlns:a16="http://schemas.microsoft.com/office/drawing/2014/main" id="{2B4D4C07-6DE9-CFB6-0D44-34388A2D2828}"/>
              </a:ext>
            </a:extLst>
          </p:cNvPr>
          <p:cNvSpPr>
            <a:spLocks noGrp="1"/>
          </p:cNvSpPr>
          <p:nvPr>
            <p:ph type="title"/>
          </p:nvPr>
        </p:nvSpPr>
        <p:spPr>
          <a:xfrm>
            <a:off x="816592" y="364603"/>
            <a:ext cx="5279408" cy="1128068"/>
          </a:xfrm>
        </p:spPr>
        <p:txBody>
          <a:bodyPr anchor="ctr">
            <a:normAutofit fontScale="90000"/>
          </a:bodyPr>
          <a:lstStyle/>
          <a:p>
            <a:r>
              <a:rPr lang="da-DK" sz="4000" dirty="0">
                <a:solidFill>
                  <a:schemeClr val="tx2"/>
                </a:solidFill>
              </a:rPr>
              <a:t>Alt for denne </a:t>
            </a:r>
            <a:r>
              <a:rPr lang="da-DK" sz="4000" dirty="0" err="1">
                <a:solidFill>
                  <a:schemeClr val="tx2"/>
                </a:solidFill>
              </a:rPr>
              <a:t>studybite</a:t>
            </a:r>
            <a:r>
              <a:rPr lang="da-DK" sz="4000" dirty="0">
                <a:solidFill>
                  <a:schemeClr val="tx2"/>
                </a:solidFill>
              </a:rPr>
              <a:t>  </a:t>
            </a:r>
            <a:r>
              <a:rPr lang="da-DK" sz="4000" dirty="0">
                <a:solidFill>
                  <a:schemeClr val="tx2"/>
                </a:solidFill>
                <a:sym typeface="Wingdings" panose="05000000000000000000" pitchFamily="2" charset="2"/>
              </a:rPr>
              <a:t></a:t>
            </a:r>
            <a:endParaRPr lang="da-DK" sz="4000" dirty="0">
              <a:solidFill>
                <a:schemeClr val="tx2"/>
              </a:solidFill>
            </a:endParaRPr>
          </a:p>
        </p:txBody>
      </p:sp>
      <p:sp>
        <p:nvSpPr>
          <p:cNvPr id="3" name="Pladsholder til indhold 2">
            <a:extLst>
              <a:ext uri="{FF2B5EF4-FFF2-40B4-BE49-F238E27FC236}">
                <a16:creationId xmlns:a16="http://schemas.microsoft.com/office/drawing/2014/main" id="{D55E68FE-A8C7-F350-80F5-DE728F9F97FF}"/>
              </a:ext>
            </a:extLst>
          </p:cNvPr>
          <p:cNvSpPr>
            <a:spLocks noGrp="1"/>
          </p:cNvSpPr>
          <p:nvPr>
            <p:ph idx="1"/>
          </p:nvPr>
        </p:nvSpPr>
        <p:spPr>
          <a:xfrm>
            <a:off x="589560" y="1492671"/>
            <a:ext cx="6027550" cy="5125866"/>
          </a:xfrm>
        </p:spPr>
        <p:txBody>
          <a:bodyPr anchor="ctr">
            <a:normAutofit/>
          </a:bodyPr>
          <a:lstStyle/>
          <a:p>
            <a:pPr marL="0" indent="0">
              <a:lnSpc>
                <a:spcPct val="150000"/>
              </a:lnSpc>
              <a:buNone/>
            </a:pPr>
            <a:endParaRPr lang="da-DK" sz="2400" dirty="0"/>
          </a:p>
          <a:p>
            <a:pPr>
              <a:lnSpc>
                <a:spcPct val="150000"/>
              </a:lnSpc>
            </a:pPr>
            <a:r>
              <a:rPr lang="da-DK" sz="2400" dirty="0"/>
              <a:t>Held og lykke med at skrive </a:t>
            </a:r>
            <a:r>
              <a:rPr lang="da-DK" sz="2400" dirty="0" err="1"/>
              <a:t>SSO´en</a:t>
            </a:r>
            <a:endParaRPr lang="da-DK" sz="2400" dirty="0"/>
          </a:p>
          <a:p>
            <a:pPr>
              <a:lnSpc>
                <a:spcPct val="150000"/>
              </a:lnSpc>
            </a:pPr>
            <a:r>
              <a:rPr lang="da-DK" sz="2400" dirty="0"/>
              <a:t>Tjek gerne SSO FAQ igennem inden i tager fat i jeres faglærer ift. spørgsmål til SSO.</a:t>
            </a:r>
          </a:p>
          <a:p>
            <a:pPr>
              <a:lnSpc>
                <a:spcPct val="150000"/>
              </a:lnSpc>
            </a:pPr>
            <a:r>
              <a:rPr lang="da-DK" sz="2400" dirty="0"/>
              <a:t>Skriv gerne hvis i har brug for hjælp til strukturering af skriveperiode eller generelt om opgaven.</a:t>
            </a:r>
          </a:p>
          <a:p>
            <a:pPr>
              <a:lnSpc>
                <a:spcPct val="150000"/>
              </a:lnSpc>
            </a:pPr>
            <a:r>
              <a:rPr lang="da-DK" sz="2400" dirty="0"/>
              <a:t>Husk det skal nok gå </a:t>
            </a:r>
            <a:r>
              <a:rPr lang="da-DK" sz="2400" dirty="0">
                <a:sym typeface="Wingdings" panose="05000000000000000000" pitchFamily="2" charset="2"/>
              </a:rPr>
              <a:t></a:t>
            </a:r>
            <a:endParaRPr lang="da-DK" sz="2400" dirty="0"/>
          </a:p>
        </p:txBody>
      </p:sp>
      <p:pic>
        <p:nvPicPr>
          <p:cNvPr id="5" name="Billede 4" descr="Et billede, der indeholder clipart, design&#10;&#10;Automatisk genereret beskrivelse">
            <a:extLst>
              <a:ext uri="{FF2B5EF4-FFF2-40B4-BE49-F238E27FC236}">
                <a16:creationId xmlns:a16="http://schemas.microsoft.com/office/drawing/2014/main" id="{8273307D-064F-D255-2F49-1599D639982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086266" y="3499822"/>
            <a:ext cx="4397433" cy="3358178"/>
          </a:xfrm>
          <a:prstGeom prst="ellipse">
            <a:avLst/>
          </a:prstGeom>
          <a:ln>
            <a:noFill/>
          </a:ln>
          <a:effectLst>
            <a:softEdge rad="127000"/>
          </a:effectLst>
        </p:spPr>
      </p:pic>
      <p:sp>
        <p:nvSpPr>
          <p:cNvPr id="7" name="Tekstfelt 6">
            <a:extLst>
              <a:ext uri="{FF2B5EF4-FFF2-40B4-BE49-F238E27FC236}">
                <a16:creationId xmlns:a16="http://schemas.microsoft.com/office/drawing/2014/main" id="{8D54021D-6AD9-CE14-25F5-B81ED8BC8BCF}"/>
              </a:ext>
            </a:extLst>
          </p:cNvPr>
          <p:cNvSpPr txBox="1"/>
          <p:nvPr/>
        </p:nvSpPr>
        <p:spPr>
          <a:xfrm>
            <a:off x="7086266" y="2034620"/>
            <a:ext cx="4617129" cy="1569660"/>
          </a:xfrm>
          <a:prstGeom prst="rect">
            <a:avLst/>
          </a:prstGeom>
          <a:noFill/>
        </p:spPr>
        <p:txBody>
          <a:bodyPr wrap="square" rtlCol="0">
            <a:spAutoFit/>
          </a:bodyPr>
          <a:lstStyle/>
          <a:p>
            <a:r>
              <a:rPr lang="da-DK" sz="2400" b="1" dirty="0"/>
              <a:t>Brug endelig disse dokumenter</a:t>
            </a:r>
            <a:endParaRPr lang="da-DK" sz="2400" dirty="0"/>
          </a:p>
          <a:p>
            <a:r>
              <a:rPr lang="da-DK" sz="2400" dirty="0"/>
              <a:t>Link til </a:t>
            </a:r>
            <a:r>
              <a:rPr lang="da-DK" sz="2400" dirty="0">
                <a:hlinkClick r:id="rId4" action="ppaction://hlinkfile"/>
              </a:rPr>
              <a:t>SSO FAQ</a:t>
            </a:r>
            <a:endParaRPr lang="da-DK" sz="2400" dirty="0"/>
          </a:p>
          <a:p>
            <a:r>
              <a:rPr lang="da-DK" sz="2400" dirty="0"/>
              <a:t>Link til </a:t>
            </a:r>
            <a:r>
              <a:rPr lang="da-DK" sz="2400" dirty="0">
                <a:hlinkClick r:id="rId5" action="ppaction://hlinkfile"/>
              </a:rPr>
              <a:t>SSO Køreplan</a:t>
            </a:r>
            <a:endParaRPr lang="da-DK" sz="2400" dirty="0"/>
          </a:p>
          <a:p>
            <a:r>
              <a:rPr lang="da-DK" sz="2400" dirty="0"/>
              <a:t>Link til </a:t>
            </a:r>
            <a:r>
              <a:rPr lang="da-DK" sz="2400" dirty="0">
                <a:hlinkClick r:id="rId6"/>
              </a:rPr>
              <a:t>Daniel SSO</a:t>
            </a:r>
            <a:endParaRPr lang="da-DK" sz="2400" dirty="0"/>
          </a:p>
        </p:txBody>
      </p:sp>
    </p:spTree>
    <p:extLst>
      <p:ext uri="{BB962C8B-B14F-4D97-AF65-F5344CB8AC3E}">
        <p14:creationId xmlns:p14="http://schemas.microsoft.com/office/powerpoint/2010/main" val="62734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effekt med farvede lys">
            <a:extLst>
              <a:ext uri="{FF2B5EF4-FFF2-40B4-BE49-F238E27FC236}">
                <a16:creationId xmlns:a16="http://schemas.microsoft.com/office/drawing/2014/main" id="{2920A50C-C858-82E6-98C7-F8415C090301}"/>
              </a:ext>
            </a:extLst>
          </p:cNvPr>
          <p:cNvPicPr>
            <a:picLocks noChangeAspect="1"/>
          </p:cNvPicPr>
          <p:nvPr/>
        </p:nvPicPr>
        <p:blipFill>
          <a:blip r:embed="rId2"/>
          <a:srcRect l="11802" r="31552"/>
          <a:stretch/>
        </p:blipFill>
        <p:spPr>
          <a:xfrm rot="16200000">
            <a:off x="5488103" y="-4328971"/>
            <a:ext cx="1215795" cy="10515601"/>
          </a:xfrm>
          <a:prstGeom prst="rect">
            <a:avLst/>
          </a:prstGeom>
          <a:ln w="28575">
            <a:noFill/>
          </a:ln>
        </p:spPr>
      </p:pic>
      <p:sp>
        <p:nvSpPr>
          <p:cNvPr id="2" name="Titel 1">
            <a:extLst>
              <a:ext uri="{FF2B5EF4-FFF2-40B4-BE49-F238E27FC236}">
                <a16:creationId xmlns:a16="http://schemas.microsoft.com/office/drawing/2014/main" id="{E5C571E7-7477-1874-52A1-87D4D98827BC}"/>
              </a:ext>
            </a:extLst>
          </p:cNvPr>
          <p:cNvSpPr>
            <a:spLocks noGrp="1"/>
          </p:cNvSpPr>
          <p:nvPr>
            <p:ph type="title"/>
          </p:nvPr>
        </p:nvSpPr>
        <p:spPr/>
        <p:txBody>
          <a:bodyPr/>
          <a:lstStyle/>
          <a:p>
            <a:r>
              <a:rPr lang="da-DK" dirty="0"/>
              <a:t>Valg af emne og fag</a:t>
            </a:r>
          </a:p>
        </p:txBody>
      </p:sp>
      <p:sp>
        <p:nvSpPr>
          <p:cNvPr id="3" name="Tekstfelt 2">
            <a:extLst>
              <a:ext uri="{FF2B5EF4-FFF2-40B4-BE49-F238E27FC236}">
                <a16:creationId xmlns:a16="http://schemas.microsoft.com/office/drawing/2014/main" id="{94AC9DA7-E2C7-825D-0FB0-6E44E3608133}"/>
              </a:ext>
            </a:extLst>
          </p:cNvPr>
          <p:cNvSpPr txBox="1"/>
          <p:nvPr/>
        </p:nvSpPr>
        <p:spPr>
          <a:xfrm>
            <a:off x="838200" y="1602658"/>
            <a:ext cx="10515600" cy="4678204"/>
          </a:xfrm>
          <a:prstGeom prst="rect">
            <a:avLst/>
          </a:prstGeom>
          <a:noFill/>
        </p:spPr>
        <p:txBody>
          <a:bodyPr wrap="square" rtlCol="0">
            <a:spAutoFit/>
          </a:bodyPr>
          <a:lstStyle/>
          <a:p>
            <a:pPr marL="285750" indent="-285750">
              <a:buFont typeface="Wingdings" panose="05000000000000000000" pitchFamily="2" charset="2"/>
              <a:buChar char="Ø"/>
            </a:pPr>
            <a:r>
              <a:rPr lang="da-DK" sz="2000" dirty="0"/>
              <a:t>Matematik – differentialregning og optimering</a:t>
            </a:r>
          </a:p>
          <a:p>
            <a:endParaRPr lang="da-DK" sz="2000" dirty="0"/>
          </a:p>
          <a:p>
            <a:pPr marL="285750" indent="-285750">
              <a:buFont typeface="Arial" panose="020B0604020202020204" pitchFamily="34" charset="0"/>
              <a:buChar char="•"/>
            </a:pPr>
            <a:r>
              <a:rPr lang="da-DK" sz="2000" dirty="0"/>
              <a:t>Har altid haft nemt ved matematik </a:t>
            </a:r>
          </a:p>
          <a:p>
            <a:pPr marL="285750" indent="-285750">
              <a:buFont typeface="Arial" panose="020B0604020202020204" pitchFamily="34" charset="0"/>
              <a:buChar char="•"/>
            </a:pPr>
            <a:endParaRPr lang="da-DK" sz="2000" dirty="0"/>
          </a:p>
          <a:p>
            <a:pPr marL="285750" indent="-285750">
              <a:buFont typeface="Arial" panose="020B0604020202020204" pitchFamily="34" charset="0"/>
              <a:buChar char="•"/>
            </a:pPr>
            <a:r>
              <a:rPr lang="da-DK" sz="2000" dirty="0"/>
              <a:t>Jeg ville gerne have fokusset væk fra sproget og grammatik</a:t>
            </a:r>
          </a:p>
          <a:p>
            <a:pPr marL="285750" indent="-285750">
              <a:buFont typeface="Arial" panose="020B0604020202020204" pitchFamily="34" charset="0"/>
              <a:buChar char="•"/>
            </a:pPr>
            <a:endParaRPr lang="da-DK" sz="2000" dirty="0"/>
          </a:p>
          <a:p>
            <a:pPr marL="285750" indent="-285750">
              <a:buFont typeface="Arial" panose="020B0604020202020204" pitchFamily="34" charset="0"/>
              <a:buChar char="•"/>
            </a:pPr>
            <a:r>
              <a:rPr lang="da-DK" sz="2000" dirty="0"/>
              <a:t>Synes godt om den matematiske metode til at skrive SSO, da man kan lave på det meste af opgaven inden udlevering af problemformuleringen.</a:t>
            </a:r>
          </a:p>
          <a:p>
            <a:pPr marL="285750" indent="-285750">
              <a:buFont typeface="Arial" panose="020B0604020202020204" pitchFamily="34" charset="0"/>
              <a:buChar char="•"/>
            </a:pPr>
            <a:endParaRPr lang="da-DK" sz="2000" dirty="0"/>
          </a:p>
          <a:p>
            <a:pPr marL="285750" indent="-285750">
              <a:buFont typeface="Arial" panose="020B0604020202020204" pitchFamily="34" charset="0"/>
              <a:buChar char="•"/>
            </a:pPr>
            <a:r>
              <a:rPr lang="da-DK" sz="2000" dirty="0"/>
              <a:t>Valgte differentialregning da det var et mere komplekst emne på mat B, og brugte beviser udenfor </a:t>
            </a:r>
            <a:r>
              <a:rPr lang="da-DK" sz="2000"/>
              <a:t>pensum.</a:t>
            </a:r>
          </a:p>
          <a:p>
            <a:pPr marL="285750" indent="-285750">
              <a:buFont typeface="Arial" panose="020B0604020202020204" pitchFamily="34" charset="0"/>
              <a:buChar char="•"/>
            </a:pPr>
            <a:endParaRPr lang="da-DK" sz="2000" dirty="0"/>
          </a:p>
          <a:p>
            <a:pPr marL="285750" indent="-285750">
              <a:buFont typeface="Arial" panose="020B0604020202020204" pitchFamily="34" charset="0"/>
              <a:buChar char="•"/>
            </a:pPr>
            <a:r>
              <a:rPr lang="da-DK" sz="2000" dirty="0"/>
              <a:t>Mit krav til underemnet skulle være det var meget anvendeligt og virkelighedsnært, derfor endte det med optimering</a:t>
            </a:r>
          </a:p>
          <a:p>
            <a:endParaRPr lang="da-DK" dirty="0"/>
          </a:p>
        </p:txBody>
      </p:sp>
    </p:spTree>
    <p:extLst>
      <p:ext uri="{BB962C8B-B14F-4D97-AF65-F5344CB8AC3E}">
        <p14:creationId xmlns:p14="http://schemas.microsoft.com/office/powerpoint/2010/main" val="1353669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Fotoeffekt med farvede lys">
            <a:extLst>
              <a:ext uri="{FF2B5EF4-FFF2-40B4-BE49-F238E27FC236}">
                <a16:creationId xmlns:a16="http://schemas.microsoft.com/office/drawing/2014/main" id="{6377A8E3-CC46-19A6-7A4A-183E7B0F8C4E}"/>
              </a:ext>
            </a:extLst>
          </p:cNvPr>
          <p:cNvPicPr>
            <a:picLocks noChangeAspect="1"/>
          </p:cNvPicPr>
          <p:nvPr/>
        </p:nvPicPr>
        <p:blipFill>
          <a:blip r:embed="rId2"/>
          <a:srcRect l="11802" r="31552"/>
          <a:stretch/>
        </p:blipFill>
        <p:spPr>
          <a:xfrm rot="16200000">
            <a:off x="2070310" y="-911177"/>
            <a:ext cx="1215795" cy="3680014"/>
          </a:xfrm>
          <a:prstGeom prst="rect">
            <a:avLst/>
          </a:prstGeom>
          <a:ln w="28575">
            <a:noFill/>
          </a:ln>
        </p:spPr>
      </p:pic>
      <p:sp>
        <p:nvSpPr>
          <p:cNvPr id="2" name="Titel 1">
            <a:extLst>
              <a:ext uri="{FF2B5EF4-FFF2-40B4-BE49-F238E27FC236}">
                <a16:creationId xmlns:a16="http://schemas.microsoft.com/office/drawing/2014/main" id="{63C93690-E5BC-E135-4E1E-55E42C4564C7}"/>
              </a:ext>
            </a:extLst>
          </p:cNvPr>
          <p:cNvSpPr>
            <a:spLocks noGrp="1"/>
          </p:cNvSpPr>
          <p:nvPr>
            <p:ph type="title"/>
          </p:nvPr>
        </p:nvSpPr>
        <p:spPr/>
        <p:txBody>
          <a:bodyPr/>
          <a:lstStyle/>
          <a:p>
            <a:r>
              <a:rPr lang="da-DK" dirty="0"/>
              <a:t>1. Vejledning</a:t>
            </a:r>
          </a:p>
        </p:txBody>
      </p:sp>
      <p:pic>
        <p:nvPicPr>
          <p:cNvPr id="4" name="Billede 3" descr="Et billede, der indeholder tekst, skærmbillede, Font/skrifttype, nummer/tal&#10;&#10;AI-genereret indhold kan være ukorrekt.">
            <a:extLst>
              <a:ext uri="{FF2B5EF4-FFF2-40B4-BE49-F238E27FC236}">
                <a16:creationId xmlns:a16="http://schemas.microsoft.com/office/drawing/2014/main" id="{0479FAFB-3883-0438-293A-0B3855A4B3D8}"/>
              </a:ext>
            </a:extLst>
          </p:cNvPr>
          <p:cNvPicPr>
            <a:picLocks noChangeAspect="1"/>
          </p:cNvPicPr>
          <p:nvPr/>
        </p:nvPicPr>
        <p:blipFill>
          <a:blip r:embed="rId3"/>
          <a:stretch>
            <a:fillRect/>
          </a:stretch>
        </p:blipFill>
        <p:spPr>
          <a:xfrm>
            <a:off x="192741" y="1785071"/>
            <a:ext cx="7038322" cy="4707804"/>
          </a:xfrm>
          <a:prstGeom prst="rect">
            <a:avLst/>
          </a:prstGeom>
        </p:spPr>
      </p:pic>
      <p:sp>
        <p:nvSpPr>
          <p:cNvPr id="11" name="Tekstfelt 10">
            <a:extLst>
              <a:ext uri="{FF2B5EF4-FFF2-40B4-BE49-F238E27FC236}">
                <a16:creationId xmlns:a16="http://schemas.microsoft.com/office/drawing/2014/main" id="{21109881-29FD-C735-BF45-D75E2C72EEB7}"/>
              </a:ext>
            </a:extLst>
          </p:cNvPr>
          <p:cNvSpPr txBox="1"/>
          <p:nvPr/>
        </p:nvSpPr>
        <p:spPr>
          <a:xfrm>
            <a:off x="7790639" y="782812"/>
            <a:ext cx="4085034" cy="1815753"/>
          </a:xfrm>
          <a:prstGeom prst="rect">
            <a:avLst/>
          </a:prstGeom>
          <a:solidFill>
            <a:srgbClr val="FFE285"/>
          </a:solidFill>
          <a:ln w="12700">
            <a:solidFill>
              <a:schemeClr val="tx1"/>
            </a:solidFill>
          </a:ln>
        </p:spPr>
        <p:txBody>
          <a:bodyPr wrap="square">
            <a:spAutoFit/>
          </a:bodyPr>
          <a:lstStyle/>
          <a:p>
            <a:pPr>
              <a:lnSpc>
                <a:spcPct val="107000"/>
              </a:lnSpc>
              <a:spcAft>
                <a:spcPts val="800"/>
              </a:spcAft>
            </a:pPr>
            <a:r>
              <a:rPr lang="da-DK" sz="2400" b="1" dirty="0"/>
              <a:t>Spørgsmål til vejleder:</a:t>
            </a:r>
          </a:p>
          <a:p>
            <a:pPr>
              <a:lnSpc>
                <a:spcPct val="107000"/>
              </a:lnSpc>
              <a:spcAft>
                <a:spcPts val="800"/>
              </a:spcAft>
            </a:pPr>
            <a:r>
              <a:rPr lang="da-DK" sz="2000" dirty="0"/>
              <a:t>- Hvordan opgaven skal skrives?</a:t>
            </a:r>
          </a:p>
          <a:p>
            <a:pPr>
              <a:lnSpc>
                <a:spcPct val="107000"/>
              </a:lnSpc>
              <a:spcAft>
                <a:spcPts val="800"/>
              </a:spcAft>
            </a:pPr>
            <a:r>
              <a:rPr lang="da-DK" sz="2000" dirty="0"/>
              <a:t>- Hvordan adskiller en STX-opgave sig fra en HF-opgave?</a:t>
            </a:r>
            <a:endParaRPr lang="da-DK" sz="20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da-DK" sz="200" noProof="0" dirty="0"/>
          </a:p>
        </p:txBody>
      </p:sp>
      <p:sp>
        <p:nvSpPr>
          <p:cNvPr id="13" name="Tekstfelt 12">
            <a:extLst>
              <a:ext uri="{FF2B5EF4-FFF2-40B4-BE49-F238E27FC236}">
                <a16:creationId xmlns:a16="http://schemas.microsoft.com/office/drawing/2014/main" id="{B5D46E87-CA15-4191-EF34-7CA47EF27C3D}"/>
              </a:ext>
            </a:extLst>
          </p:cNvPr>
          <p:cNvSpPr txBox="1"/>
          <p:nvPr/>
        </p:nvSpPr>
        <p:spPr>
          <a:xfrm>
            <a:off x="7924800" y="3274142"/>
            <a:ext cx="3598606" cy="646331"/>
          </a:xfrm>
          <a:prstGeom prst="rect">
            <a:avLst/>
          </a:prstGeom>
          <a:noFill/>
        </p:spPr>
        <p:txBody>
          <a:bodyPr wrap="square" rtlCol="0">
            <a:spAutoFit/>
          </a:bodyPr>
          <a:lstStyle/>
          <a:p>
            <a:r>
              <a:rPr lang="da-DK" dirty="0"/>
              <a:t>Link til: </a:t>
            </a:r>
            <a:r>
              <a:rPr lang="da-DK" dirty="0">
                <a:hlinkClick r:id="rId4"/>
              </a:rPr>
              <a:t>Udfyldningsskema for vejledning 1 og 2</a:t>
            </a:r>
            <a:endParaRPr lang="da-DK" dirty="0"/>
          </a:p>
        </p:txBody>
      </p:sp>
      <p:graphicFrame>
        <p:nvGraphicFramePr>
          <p:cNvPr id="3" name="Diagram 2">
            <a:extLst>
              <a:ext uri="{FF2B5EF4-FFF2-40B4-BE49-F238E27FC236}">
                <a16:creationId xmlns:a16="http://schemas.microsoft.com/office/drawing/2014/main" id="{518C019F-8ACD-11E5-6C08-099F80231653}"/>
              </a:ext>
            </a:extLst>
          </p:cNvPr>
          <p:cNvGraphicFramePr/>
          <p:nvPr>
            <p:extLst>
              <p:ext uri="{D42A27DB-BD31-4B8C-83A1-F6EECF244321}">
                <p14:modId xmlns:p14="http://schemas.microsoft.com/office/powerpoint/2010/main" val="3482898203"/>
              </p:ext>
            </p:extLst>
          </p:nvPr>
        </p:nvGraphicFramePr>
        <p:xfrm>
          <a:off x="7315201" y="3920473"/>
          <a:ext cx="4707956" cy="28821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06661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Fotoeffekt med farvede lys">
            <a:extLst>
              <a:ext uri="{FF2B5EF4-FFF2-40B4-BE49-F238E27FC236}">
                <a16:creationId xmlns:a16="http://schemas.microsoft.com/office/drawing/2014/main" id="{0C14C2A7-BF5F-ED94-4722-731B6C1202D5}"/>
              </a:ext>
            </a:extLst>
          </p:cNvPr>
          <p:cNvPicPr>
            <a:picLocks noChangeAspect="1"/>
          </p:cNvPicPr>
          <p:nvPr/>
        </p:nvPicPr>
        <p:blipFill>
          <a:blip r:embed="rId2"/>
          <a:srcRect l="11802" r="31552"/>
          <a:stretch/>
        </p:blipFill>
        <p:spPr>
          <a:xfrm rot="16200000">
            <a:off x="2070310" y="-911177"/>
            <a:ext cx="1215795" cy="3680014"/>
          </a:xfrm>
          <a:prstGeom prst="rect">
            <a:avLst/>
          </a:prstGeom>
          <a:ln w="28575">
            <a:noFill/>
          </a:ln>
        </p:spPr>
      </p:pic>
      <p:sp>
        <p:nvSpPr>
          <p:cNvPr id="2" name="Titel 1">
            <a:extLst>
              <a:ext uri="{FF2B5EF4-FFF2-40B4-BE49-F238E27FC236}">
                <a16:creationId xmlns:a16="http://schemas.microsoft.com/office/drawing/2014/main" id="{B7FA599C-6487-E3C2-C84A-A124EA6C7E90}"/>
              </a:ext>
            </a:extLst>
          </p:cNvPr>
          <p:cNvSpPr>
            <a:spLocks noGrp="1"/>
          </p:cNvSpPr>
          <p:nvPr>
            <p:ph type="title"/>
          </p:nvPr>
        </p:nvSpPr>
        <p:spPr/>
        <p:txBody>
          <a:bodyPr/>
          <a:lstStyle/>
          <a:p>
            <a:r>
              <a:rPr lang="da-DK" dirty="0"/>
              <a:t>2. Vejledning</a:t>
            </a:r>
          </a:p>
        </p:txBody>
      </p:sp>
      <p:pic>
        <p:nvPicPr>
          <p:cNvPr id="6" name="Billede 5" descr="Et billede, der indeholder tekst, skærmbillede, Font/skrifttype, nummer/tal&#10;&#10;AI-genereret indhold kan være ukorrekt.">
            <a:extLst>
              <a:ext uri="{FF2B5EF4-FFF2-40B4-BE49-F238E27FC236}">
                <a16:creationId xmlns:a16="http://schemas.microsoft.com/office/drawing/2014/main" id="{0DAB2243-AD30-FF77-3960-DD153AE53E50}"/>
              </a:ext>
            </a:extLst>
          </p:cNvPr>
          <p:cNvPicPr>
            <a:picLocks noChangeAspect="1"/>
          </p:cNvPicPr>
          <p:nvPr/>
        </p:nvPicPr>
        <p:blipFill>
          <a:blip r:embed="rId3"/>
          <a:stretch>
            <a:fillRect/>
          </a:stretch>
        </p:blipFill>
        <p:spPr>
          <a:xfrm>
            <a:off x="140498" y="2045109"/>
            <a:ext cx="6948561" cy="4447765"/>
          </a:xfrm>
          <a:prstGeom prst="rect">
            <a:avLst/>
          </a:prstGeom>
        </p:spPr>
      </p:pic>
      <p:sp>
        <p:nvSpPr>
          <p:cNvPr id="9" name="Tekstfelt 2">
            <a:extLst>
              <a:ext uri="{FF2B5EF4-FFF2-40B4-BE49-F238E27FC236}">
                <a16:creationId xmlns:a16="http://schemas.microsoft.com/office/drawing/2014/main" id="{9FD0FCF3-A0FF-C73E-4874-7CCE9A55C29D}"/>
              </a:ext>
            </a:extLst>
          </p:cNvPr>
          <p:cNvSpPr txBox="1"/>
          <p:nvPr/>
        </p:nvSpPr>
        <p:spPr>
          <a:xfrm>
            <a:off x="7716608" y="403428"/>
            <a:ext cx="4141305" cy="3192925"/>
          </a:xfrm>
          <a:prstGeom prst="rect">
            <a:avLst/>
          </a:prstGeom>
          <a:solidFill>
            <a:srgbClr val="FFE07D"/>
          </a:solidFill>
          <a:ln w="12700">
            <a:solidFill>
              <a:srgbClr val="000000"/>
            </a:solidFill>
          </a:ln>
        </p:spPr>
        <p:txBody>
          <a:bodyPr wrap="square">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spcAft>
                <a:spcPts val="800"/>
              </a:spcAft>
              <a:buNone/>
            </a:pPr>
            <a:r>
              <a:rPr lang="da-DK" sz="1400" b="1" kern="100" dirty="0">
                <a:latin typeface="Aptos" panose="020B0004020202020204" pitchFamily="34" charset="0"/>
                <a:ea typeface="Aptos" panose="020B0004020202020204" pitchFamily="34" charset="0"/>
                <a:cs typeface="Times New Roman" panose="02020603050405020304" pitchFamily="18" charset="0"/>
              </a:rPr>
              <a:t>Spørgsmål til vejleder:</a:t>
            </a:r>
            <a:endParaRPr lang="da-DK" sz="12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da-DK" sz="1200" kern="100" dirty="0">
                <a:latin typeface="Aptos" panose="020B0004020202020204" pitchFamily="34" charset="0"/>
                <a:ea typeface="Aptos" panose="020B0004020202020204" pitchFamily="34" charset="0"/>
                <a:cs typeface="Times New Roman" panose="02020603050405020304" pitchFamily="18" charset="0"/>
              </a:rPr>
              <a:t>Hvordan skal jeg henvise til beviset for ”differentiation af en sammensat funktion”? (taget ud fra en YouTube video)</a:t>
            </a:r>
          </a:p>
          <a:p>
            <a:pPr marL="342900" lvl="0" indent="-342900">
              <a:lnSpc>
                <a:spcPct val="115000"/>
              </a:lnSpc>
              <a:buFont typeface="+mj-lt"/>
              <a:buAutoNum type="arabicPeriod"/>
            </a:pPr>
            <a:r>
              <a:rPr lang="da-DK" sz="1200" kern="100" dirty="0">
                <a:latin typeface="Aptos" panose="020B0004020202020204" pitchFamily="34" charset="0"/>
                <a:ea typeface="Aptos" panose="020B0004020202020204" pitchFamily="34" charset="0"/>
                <a:cs typeface="Times New Roman" panose="02020603050405020304" pitchFamily="18" charset="0"/>
              </a:rPr>
              <a:t>Kan jeg inkludere eksemplet om lagerstyring i vurderingen?</a:t>
            </a:r>
          </a:p>
          <a:p>
            <a:pPr marL="342900" lvl="0" indent="-342900">
              <a:lnSpc>
                <a:spcPct val="115000"/>
              </a:lnSpc>
              <a:buFont typeface="+mj-lt"/>
              <a:buAutoNum type="arabicPeriod"/>
            </a:pPr>
            <a:r>
              <a:rPr lang="da-DK" sz="1200" kern="100" dirty="0">
                <a:latin typeface="Aptos" panose="020B0004020202020204" pitchFamily="34" charset="0"/>
                <a:ea typeface="Aptos" panose="020B0004020202020204" pitchFamily="34" charset="0"/>
                <a:cs typeface="Times New Roman" panose="02020603050405020304" pitchFamily="18" charset="0"/>
              </a:rPr>
              <a:t>Konklusion er det bare at svare på indledende spørgsmål og sammenfatte hvad jeg er kommet frem til?</a:t>
            </a:r>
          </a:p>
          <a:p>
            <a:pPr marL="742950" lvl="1" indent="-285750">
              <a:lnSpc>
                <a:spcPct val="115000"/>
              </a:lnSpc>
              <a:buFont typeface="+mj-lt"/>
              <a:buAutoNum type="alphaLcPeriod"/>
            </a:pPr>
            <a:r>
              <a:rPr lang="da-DK" sz="1200" kern="100" dirty="0">
                <a:latin typeface="Times New Roman" panose="02020603050405020304" pitchFamily="18" charset="0"/>
                <a:ea typeface="Aptos" panose="020B0004020202020204" pitchFamily="34" charset="0"/>
                <a:cs typeface="Times New Roman" panose="02020603050405020304" pitchFamily="18" charset="0"/>
              </a:rPr>
              <a:t>Er differentialregning bare en gammel matematisk disciplin? Eller kan det faktisk anvendes i virkelighedsnære problemstillinger? </a:t>
            </a:r>
            <a:endParaRPr lang="da-DK" sz="12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da-DK" sz="1200" kern="100" dirty="0">
                <a:latin typeface="Aptos" panose="020B0004020202020204" pitchFamily="34" charset="0"/>
                <a:ea typeface="Aptos" panose="020B0004020202020204" pitchFamily="34" charset="0"/>
                <a:cs typeface="Times New Roman" panose="02020603050405020304" pitchFamily="18" charset="0"/>
              </a:rPr>
              <a:t>skal jeg have mere teori om optimering?</a:t>
            </a:r>
          </a:p>
          <a:p>
            <a:pPr marL="342900" lvl="0" indent="-342900">
              <a:lnSpc>
                <a:spcPct val="115000"/>
              </a:lnSpc>
              <a:spcAft>
                <a:spcPts val="800"/>
              </a:spcAft>
              <a:buFont typeface="+mj-lt"/>
              <a:buAutoNum type="arabicPeriod"/>
            </a:pPr>
            <a:r>
              <a:rPr lang="da-DK" sz="1200" kern="100" dirty="0">
                <a:latin typeface="Aptos" panose="020B0004020202020204" pitchFamily="34" charset="0"/>
                <a:ea typeface="Aptos" panose="020B0004020202020204" pitchFamily="34" charset="0"/>
                <a:cs typeface="Times New Roman" panose="02020603050405020304" pitchFamily="18" charset="0"/>
              </a:rPr>
              <a:t>Hvad kan gøres bedre i opgaven?</a:t>
            </a:r>
          </a:p>
        </p:txBody>
      </p:sp>
      <p:cxnSp>
        <p:nvCxnSpPr>
          <p:cNvPr id="10" name="Lige forbindelse 9">
            <a:extLst>
              <a:ext uri="{FF2B5EF4-FFF2-40B4-BE49-F238E27FC236}">
                <a16:creationId xmlns:a16="http://schemas.microsoft.com/office/drawing/2014/main" id="{61352998-7B21-E667-B6CA-13ED5E4B8D7D}"/>
              </a:ext>
            </a:extLst>
          </p:cNvPr>
          <p:cNvCxnSpPr>
            <a:cxnSpLocks/>
          </p:cNvCxnSpPr>
          <p:nvPr/>
        </p:nvCxnSpPr>
        <p:spPr>
          <a:xfrm>
            <a:off x="9724299" y="251724"/>
            <a:ext cx="253518" cy="418844"/>
          </a:xfrm>
          <a:prstGeom prst="line">
            <a:avLst/>
          </a:prstGeom>
          <a:ln w="9525"/>
        </p:spPr>
        <p:style>
          <a:lnRef idx="1">
            <a:schemeClr val="dk1"/>
          </a:lnRef>
          <a:fillRef idx="0">
            <a:schemeClr val="dk1"/>
          </a:fillRef>
          <a:effectRef idx="0">
            <a:schemeClr val="dk1"/>
          </a:effectRef>
          <a:fontRef idx="minor">
            <a:schemeClr val="tx1"/>
          </a:fontRef>
        </p:style>
      </p:cxnSp>
      <p:sp>
        <p:nvSpPr>
          <p:cNvPr id="11" name="Ellipse 10">
            <a:extLst>
              <a:ext uri="{FF2B5EF4-FFF2-40B4-BE49-F238E27FC236}">
                <a16:creationId xmlns:a16="http://schemas.microsoft.com/office/drawing/2014/main" id="{F3211FF5-0E05-F937-7BC2-A799F1222D77}"/>
              </a:ext>
            </a:extLst>
          </p:cNvPr>
          <p:cNvSpPr/>
          <p:nvPr/>
        </p:nvSpPr>
        <p:spPr>
          <a:xfrm flipV="1">
            <a:off x="9661336" y="207817"/>
            <a:ext cx="125925" cy="135211"/>
          </a:xfrm>
          <a:prstGeom prst="ellipse">
            <a:avLst/>
          </a:prstGeom>
          <a:solidFill>
            <a:schemeClr val="accent3">
              <a:lumMod val="60000"/>
              <a:lumOff val="4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schemeClr val="tx1"/>
              </a:solidFill>
            </a:endParaRPr>
          </a:p>
        </p:txBody>
      </p:sp>
    </p:spTree>
    <p:extLst>
      <p:ext uri="{BB962C8B-B14F-4D97-AF65-F5344CB8AC3E}">
        <p14:creationId xmlns:p14="http://schemas.microsoft.com/office/powerpoint/2010/main" val="126240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otoeffekt med farvede lys">
            <a:extLst>
              <a:ext uri="{FF2B5EF4-FFF2-40B4-BE49-F238E27FC236}">
                <a16:creationId xmlns:a16="http://schemas.microsoft.com/office/drawing/2014/main" id="{8A3B07B7-901C-D148-4764-E8BD4DE90E64}"/>
              </a:ext>
            </a:extLst>
          </p:cNvPr>
          <p:cNvPicPr>
            <a:picLocks noChangeAspect="1"/>
          </p:cNvPicPr>
          <p:nvPr/>
        </p:nvPicPr>
        <p:blipFill>
          <a:blip r:embed="rId2"/>
          <a:srcRect l="11802" r="31552"/>
          <a:stretch/>
        </p:blipFill>
        <p:spPr>
          <a:xfrm rot="16200000">
            <a:off x="2436417" y="-1277284"/>
            <a:ext cx="1215795" cy="4412228"/>
          </a:xfrm>
          <a:prstGeom prst="rect">
            <a:avLst/>
          </a:prstGeom>
          <a:ln w="28575">
            <a:noFill/>
          </a:ln>
        </p:spPr>
      </p:pic>
      <p:sp>
        <p:nvSpPr>
          <p:cNvPr id="2" name="Titel 1">
            <a:extLst>
              <a:ext uri="{FF2B5EF4-FFF2-40B4-BE49-F238E27FC236}">
                <a16:creationId xmlns:a16="http://schemas.microsoft.com/office/drawing/2014/main" id="{9D45099D-134B-AEC2-FA08-D9C9A8FE193C}"/>
              </a:ext>
            </a:extLst>
          </p:cNvPr>
          <p:cNvSpPr>
            <a:spLocks noGrp="1"/>
          </p:cNvSpPr>
          <p:nvPr>
            <p:ph type="title"/>
          </p:nvPr>
        </p:nvSpPr>
        <p:spPr/>
        <p:txBody>
          <a:bodyPr/>
          <a:lstStyle/>
          <a:p>
            <a:r>
              <a:rPr lang="da-DK" dirty="0"/>
              <a:t>3 og 4 vejledning:</a:t>
            </a:r>
          </a:p>
        </p:txBody>
      </p:sp>
      <p:sp>
        <p:nvSpPr>
          <p:cNvPr id="3" name="Tekstfelt 2">
            <a:extLst>
              <a:ext uri="{FF2B5EF4-FFF2-40B4-BE49-F238E27FC236}">
                <a16:creationId xmlns:a16="http://schemas.microsoft.com/office/drawing/2014/main" id="{756FC3C8-B4FB-8ECC-2EBB-D01359026EBF}"/>
              </a:ext>
            </a:extLst>
          </p:cNvPr>
          <p:cNvSpPr txBox="1"/>
          <p:nvPr/>
        </p:nvSpPr>
        <p:spPr>
          <a:xfrm>
            <a:off x="838201" y="1510483"/>
            <a:ext cx="6378676" cy="3724096"/>
          </a:xfrm>
          <a:prstGeom prst="rect">
            <a:avLst/>
          </a:prstGeom>
          <a:noFill/>
        </p:spPr>
        <p:txBody>
          <a:bodyPr wrap="square" rtlCol="0">
            <a:spAutoFit/>
          </a:bodyPr>
          <a:lstStyle/>
          <a:p>
            <a:endParaRPr lang="da-DK" sz="2000" b="1" dirty="0"/>
          </a:p>
          <a:p>
            <a:pPr marL="285750" indent="-285750">
              <a:lnSpc>
                <a:spcPct val="150000"/>
              </a:lnSpc>
              <a:buFontTx/>
              <a:buChar char="-"/>
            </a:pPr>
            <a:r>
              <a:rPr lang="da-DK" sz="3600" dirty="0"/>
              <a:t>Dialog ift. opgave skrivningen</a:t>
            </a:r>
          </a:p>
          <a:p>
            <a:pPr marL="285750" indent="-285750">
              <a:lnSpc>
                <a:spcPct val="150000"/>
              </a:lnSpc>
              <a:buFontTx/>
              <a:buChar char="-"/>
            </a:pPr>
            <a:r>
              <a:rPr lang="da-DK" sz="3600" dirty="0"/>
              <a:t>Ville sikre jeg var på rette spor</a:t>
            </a:r>
          </a:p>
          <a:p>
            <a:pPr marL="285750" indent="-285750">
              <a:buFontTx/>
              <a:buChar char="-"/>
            </a:pPr>
            <a:r>
              <a:rPr lang="da-DK" sz="3600" dirty="0"/>
              <a:t>Lille faglig tvivl ift. matematik, men mere generelle spørgsmål til opgaven</a:t>
            </a:r>
          </a:p>
        </p:txBody>
      </p:sp>
      <p:pic>
        <p:nvPicPr>
          <p:cNvPr id="8" name="Billede 7" descr="To personer med talebobler">
            <a:extLst>
              <a:ext uri="{FF2B5EF4-FFF2-40B4-BE49-F238E27FC236}">
                <a16:creationId xmlns:a16="http://schemas.microsoft.com/office/drawing/2014/main" id="{C498D6E3-59E9-A576-DD9F-FBA5B57D3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367" y="365125"/>
            <a:ext cx="4136923" cy="5531256"/>
          </a:xfrm>
          <a:prstGeom prst="rect">
            <a:avLst/>
          </a:prstGeom>
        </p:spPr>
      </p:pic>
    </p:spTree>
    <p:extLst>
      <p:ext uri="{BB962C8B-B14F-4D97-AF65-F5344CB8AC3E}">
        <p14:creationId xmlns:p14="http://schemas.microsoft.com/office/powerpoint/2010/main" val="1767806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otoeffekt med farvede lys">
            <a:extLst>
              <a:ext uri="{FF2B5EF4-FFF2-40B4-BE49-F238E27FC236}">
                <a16:creationId xmlns:a16="http://schemas.microsoft.com/office/drawing/2014/main" id="{6B7E09B1-FC8C-7988-FFCC-0060711E664E}"/>
              </a:ext>
            </a:extLst>
          </p:cNvPr>
          <p:cNvPicPr>
            <a:picLocks noChangeAspect="1"/>
          </p:cNvPicPr>
          <p:nvPr/>
        </p:nvPicPr>
        <p:blipFill>
          <a:blip r:embed="rId2"/>
          <a:srcRect l="11802" r="31552"/>
          <a:stretch/>
        </p:blipFill>
        <p:spPr>
          <a:xfrm rot="16200000">
            <a:off x="2923483" y="-2157477"/>
            <a:ext cx="1215795" cy="6104598"/>
          </a:xfrm>
          <a:prstGeom prst="rect">
            <a:avLst/>
          </a:prstGeom>
          <a:ln w="28575">
            <a:noFill/>
          </a:ln>
        </p:spPr>
      </p:pic>
      <p:sp>
        <p:nvSpPr>
          <p:cNvPr id="2" name="Titel 1">
            <a:extLst>
              <a:ext uri="{FF2B5EF4-FFF2-40B4-BE49-F238E27FC236}">
                <a16:creationId xmlns:a16="http://schemas.microsoft.com/office/drawing/2014/main" id="{16218D9B-C1F2-EBC5-68EF-8AF4A78DA141}"/>
              </a:ext>
            </a:extLst>
          </p:cNvPr>
          <p:cNvSpPr>
            <a:spLocks noGrp="1"/>
          </p:cNvSpPr>
          <p:nvPr>
            <p:ph type="title"/>
          </p:nvPr>
        </p:nvSpPr>
        <p:spPr/>
        <p:txBody>
          <a:bodyPr/>
          <a:lstStyle/>
          <a:p>
            <a:r>
              <a:rPr lang="da-DK" dirty="0"/>
              <a:t>Værd at bemærke</a:t>
            </a:r>
          </a:p>
        </p:txBody>
      </p:sp>
      <p:sp>
        <p:nvSpPr>
          <p:cNvPr id="4" name="Tekstfelt 3">
            <a:extLst>
              <a:ext uri="{FF2B5EF4-FFF2-40B4-BE49-F238E27FC236}">
                <a16:creationId xmlns:a16="http://schemas.microsoft.com/office/drawing/2014/main" id="{A0D21475-1D04-4DA6-DBCA-25F246D54D8F}"/>
              </a:ext>
            </a:extLst>
          </p:cNvPr>
          <p:cNvSpPr txBox="1"/>
          <p:nvPr/>
        </p:nvSpPr>
        <p:spPr>
          <a:xfrm>
            <a:off x="1047425" y="1859339"/>
            <a:ext cx="8416413" cy="369332"/>
          </a:xfrm>
          <a:prstGeom prst="rect">
            <a:avLst/>
          </a:prstGeom>
          <a:noFill/>
        </p:spPr>
        <p:txBody>
          <a:bodyPr wrap="square" rtlCol="0">
            <a:spAutoFit/>
          </a:bodyPr>
          <a:lstStyle/>
          <a:p>
            <a:pPr marL="285750" indent="-285750">
              <a:buFont typeface="Wingdings" panose="05000000000000000000" pitchFamily="2" charset="2"/>
              <a:buChar char="Ø"/>
            </a:pPr>
            <a:r>
              <a:rPr lang="da-DK" dirty="0"/>
              <a:t>Skrev kun i matematik (B)</a:t>
            </a:r>
          </a:p>
        </p:txBody>
      </p:sp>
      <p:graphicFrame>
        <p:nvGraphicFramePr>
          <p:cNvPr id="8" name="Tekstfelt 2">
            <a:extLst>
              <a:ext uri="{FF2B5EF4-FFF2-40B4-BE49-F238E27FC236}">
                <a16:creationId xmlns:a16="http://schemas.microsoft.com/office/drawing/2014/main" id="{B93E0682-23F5-27DE-00C2-FB14891DB010}"/>
              </a:ext>
            </a:extLst>
          </p:cNvPr>
          <p:cNvGraphicFramePr/>
          <p:nvPr>
            <p:extLst>
              <p:ext uri="{D42A27DB-BD31-4B8C-83A1-F6EECF244321}">
                <p14:modId xmlns:p14="http://schemas.microsoft.com/office/powerpoint/2010/main" val="3438320954"/>
              </p:ext>
            </p:extLst>
          </p:nvPr>
        </p:nvGraphicFramePr>
        <p:xfrm>
          <a:off x="479081" y="2397322"/>
          <a:ext cx="10568233"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6808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otoeffekt med farvede lys">
            <a:extLst>
              <a:ext uri="{FF2B5EF4-FFF2-40B4-BE49-F238E27FC236}">
                <a16:creationId xmlns:a16="http://schemas.microsoft.com/office/drawing/2014/main" id="{9CF7635C-9EF2-EA9D-E6AF-2402CE5F34C1}"/>
              </a:ext>
            </a:extLst>
          </p:cNvPr>
          <p:cNvPicPr>
            <a:picLocks noChangeAspect="1"/>
          </p:cNvPicPr>
          <p:nvPr/>
        </p:nvPicPr>
        <p:blipFill>
          <a:blip r:embed="rId2"/>
          <a:srcRect l="11802" r="31552"/>
          <a:stretch/>
        </p:blipFill>
        <p:spPr>
          <a:xfrm rot="16200000">
            <a:off x="2502436" y="-1736429"/>
            <a:ext cx="1215795" cy="5262503"/>
          </a:xfrm>
          <a:prstGeom prst="rect">
            <a:avLst/>
          </a:prstGeom>
          <a:ln w="28575">
            <a:noFill/>
          </a:ln>
        </p:spPr>
      </p:pic>
      <p:sp>
        <p:nvSpPr>
          <p:cNvPr id="2" name="Titel 1">
            <a:extLst>
              <a:ext uri="{FF2B5EF4-FFF2-40B4-BE49-F238E27FC236}">
                <a16:creationId xmlns:a16="http://schemas.microsoft.com/office/drawing/2014/main" id="{6CC3243E-291D-0567-5B46-BD0C11518673}"/>
              </a:ext>
            </a:extLst>
          </p:cNvPr>
          <p:cNvSpPr>
            <a:spLocks noGrp="1"/>
          </p:cNvSpPr>
          <p:nvPr>
            <p:ph type="title"/>
          </p:nvPr>
        </p:nvSpPr>
        <p:spPr/>
        <p:txBody>
          <a:bodyPr/>
          <a:lstStyle/>
          <a:p>
            <a:r>
              <a:rPr lang="da-DK" dirty="0"/>
              <a:t>Find materiale </a:t>
            </a:r>
          </a:p>
        </p:txBody>
      </p:sp>
      <p:sp>
        <p:nvSpPr>
          <p:cNvPr id="4" name="Tekstfelt 3">
            <a:extLst>
              <a:ext uri="{FF2B5EF4-FFF2-40B4-BE49-F238E27FC236}">
                <a16:creationId xmlns:a16="http://schemas.microsoft.com/office/drawing/2014/main" id="{F5CADCD9-739F-503A-A38B-10A4DCFE674A}"/>
              </a:ext>
            </a:extLst>
          </p:cNvPr>
          <p:cNvSpPr txBox="1"/>
          <p:nvPr/>
        </p:nvSpPr>
        <p:spPr>
          <a:xfrm>
            <a:off x="479082" y="1502720"/>
            <a:ext cx="5262504" cy="2308324"/>
          </a:xfrm>
          <a:prstGeom prst="rect">
            <a:avLst/>
          </a:prstGeom>
          <a:noFill/>
        </p:spPr>
        <p:txBody>
          <a:bodyPr wrap="square">
            <a:spAutoFit/>
          </a:bodyPr>
          <a:lstStyle/>
          <a:p>
            <a:pPr marL="285750" indent="-285750">
              <a:lnSpc>
                <a:spcPct val="100000"/>
              </a:lnSpc>
              <a:buFont typeface="Arial" panose="020B0604020202020204" pitchFamily="34" charset="0"/>
              <a:buChar char="•"/>
            </a:pPr>
            <a:endParaRPr lang="da-DK" sz="1800" dirty="0"/>
          </a:p>
          <a:p>
            <a:pPr marL="285750" indent="-285750">
              <a:lnSpc>
                <a:spcPct val="100000"/>
              </a:lnSpc>
              <a:buFont typeface="Arial" panose="020B0604020202020204" pitchFamily="34" charset="0"/>
              <a:buChar char="•"/>
            </a:pPr>
            <a:r>
              <a:rPr lang="da-DK" sz="1800" dirty="0"/>
              <a:t>Spørg bibliotekarerne på Holstebro bibliotek </a:t>
            </a:r>
          </a:p>
          <a:p>
            <a:pPr marL="285750" indent="-285750">
              <a:lnSpc>
                <a:spcPct val="100000"/>
              </a:lnSpc>
              <a:buFont typeface="Arial" panose="020B0604020202020204" pitchFamily="34" charset="0"/>
              <a:buChar char="•"/>
            </a:pPr>
            <a:r>
              <a:rPr lang="da-DK" sz="1800" dirty="0"/>
              <a:t>Alternativt, kan du gå ind på </a:t>
            </a:r>
            <a:r>
              <a:rPr lang="da-DK" sz="1800" dirty="0">
                <a:hlinkClick r:id="rId3"/>
              </a:rPr>
              <a:t>https://bibliotek.dk/</a:t>
            </a:r>
            <a:r>
              <a:rPr lang="da-DK" sz="1800" dirty="0"/>
              <a:t> og søge efter bøger.</a:t>
            </a:r>
          </a:p>
          <a:p>
            <a:pPr marL="285750" indent="-285750">
              <a:lnSpc>
                <a:spcPct val="100000"/>
              </a:lnSpc>
              <a:buFont typeface="Arial" panose="020B0604020202020204" pitchFamily="34" charset="0"/>
              <a:buChar char="•"/>
            </a:pPr>
            <a:r>
              <a:rPr lang="da-DK" sz="1800" dirty="0"/>
              <a:t>Søg på nettet (men vær kritisk)</a:t>
            </a:r>
          </a:p>
          <a:p>
            <a:pPr marL="285750" indent="-285750">
              <a:lnSpc>
                <a:spcPct val="100000"/>
              </a:lnSpc>
              <a:buFont typeface="Arial" panose="020B0604020202020204" pitchFamily="34" charset="0"/>
              <a:buChar char="•"/>
            </a:pPr>
            <a:r>
              <a:rPr lang="da-DK" sz="1800" dirty="0"/>
              <a:t>Spørg evt. din</a:t>
            </a:r>
            <a:r>
              <a:rPr lang="da-DK" sz="1800" u="sng" dirty="0"/>
              <a:t> vejleder </a:t>
            </a:r>
            <a:r>
              <a:rPr lang="da-DK" sz="1800" dirty="0"/>
              <a:t>eller din lærer, hvilke bøger de kan anbefale. </a:t>
            </a:r>
          </a:p>
          <a:p>
            <a:pPr marL="285750" indent="-285750">
              <a:lnSpc>
                <a:spcPct val="100000"/>
              </a:lnSpc>
              <a:buFont typeface="Arial" panose="020B0604020202020204" pitchFamily="34" charset="0"/>
              <a:buChar char="•"/>
            </a:pPr>
            <a:r>
              <a:rPr lang="da-DK" dirty="0"/>
              <a:t>Google </a:t>
            </a:r>
            <a:r>
              <a:rPr lang="da-DK" dirty="0" err="1"/>
              <a:t>Scholar</a:t>
            </a:r>
            <a:r>
              <a:rPr lang="da-DK" dirty="0"/>
              <a:t>, google avanceret søgemaskine</a:t>
            </a:r>
            <a:endParaRPr lang="da-DK" sz="1800" dirty="0"/>
          </a:p>
        </p:txBody>
      </p:sp>
      <p:pic>
        <p:nvPicPr>
          <p:cNvPr id="4098" name="Picture 2">
            <a:extLst>
              <a:ext uri="{FF2B5EF4-FFF2-40B4-BE49-F238E27FC236}">
                <a16:creationId xmlns:a16="http://schemas.microsoft.com/office/drawing/2014/main" id="{51AC11ED-5E35-CF92-CE96-2E2D7A2A1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879" y="3981493"/>
            <a:ext cx="3663431" cy="2747573"/>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descr="Et billede, der indeholder tekst, Font/skrifttype, skærmbillede, linje/række&#10;&#10;AI-genereret indhold kan være ukorrekt.">
            <a:extLst>
              <a:ext uri="{FF2B5EF4-FFF2-40B4-BE49-F238E27FC236}">
                <a16:creationId xmlns:a16="http://schemas.microsoft.com/office/drawing/2014/main" id="{26DC339F-5A7C-9563-A4EC-A59160032036}"/>
              </a:ext>
            </a:extLst>
          </p:cNvPr>
          <p:cNvPicPr>
            <a:picLocks noChangeAspect="1"/>
          </p:cNvPicPr>
          <p:nvPr/>
        </p:nvPicPr>
        <p:blipFill>
          <a:blip r:embed="rId5"/>
          <a:stretch>
            <a:fillRect/>
          </a:stretch>
        </p:blipFill>
        <p:spPr>
          <a:xfrm>
            <a:off x="5942598" y="286924"/>
            <a:ext cx="5919019" cy="1886213"/>
          </a:xfrm>
          <a:prstGeom prst="rect">
            <a:avLst/>
          </a:prstGeom>
        </p:spPr>
      </p:pic>
      <p:pic>
        <p:nvPicPr>
          <p:cNvPr id="8" name="Billede 7">
            <a:extLst>
              <a:ext uri="{FF2B5EF4-FFF2-40B4-BE49-F238E27FC236}">
                <a16:creationId xmlns:a16="http://schemas.microsoft.com/office/drawing/2014/main" id="{0159C82A-0346-4B69-3E0D-2B4573880EBE}"/>
              </a:ext>
            </a:extLst>
          </p:cNvPr>
          <p:cNvPicPr>
            <a:picLocks noChangeAspect="1"/>
          </p:cNvPicPr>
          <p:nvPr/>
        </p:nvPicPr>
        <p:blipFill>
          <a:blip r:embed="rId6"/>
          <a:stretch>
            <a:fillRect/>
          </a:stretch>
        </p:blipFill>
        <p:spPr>
          <a:xfrm>
            <a:off x="5942598" y="3257046"/>
            <a:ext cx="6143471" cy="3561906"/>
          </a:xfrm>
          <a:prstGeom prst="rect">
            <a:avLst/>
          </a:prstGeom>
        </p:spPr>
      </p:pic>
    </p:spTree>
    <p:extLst>
      <p:ext uri="{BB962C8B-B14F-4D97-AF65-F5344CB8AC3E}">
        <p14:creationId xmlns:p14="http://schemas.microsoft.com/office/powerpoint/2010/main" val="106566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Fotoeffekt med farvede lys">
            <a:extLst>
              <a:ext uri="{FF2B5EF4-FFF2-40B4-BE49-F238E27FC236}">
                <a16:creationId xmlns:a16="http://schemas.microsoft.com/office/drawing/2014/main" id="{008EE6F7-6963-9B41-382E-8B08384F9BDB}"/>
              </a:ext>
            </a:extLst>
          </p:cNvPr>
          <p:cNvPicPr>
            <a:picLocks noChangeAspect="1"/>
          </p:cNvPicPr>
          <p:nvPr/>
        </p:nvPicPr>
        <p:blipFill>
          <a:blip r:embed="rId2"/>
          <a:srcRect l="11802" r="31552"/>
          <a:stretch/>
        </p:blipFill>
        <p:spPr>
          <a:xfrm rot="16200000">
            <a:off x="2923483" y="-2157477"/>
            <a:ext cx="1215795" cy="6104598"/>
          </a:xfrm>
          <a:prstGeom prst="rect">
            <a:avLst/>
          </a:prstGeom>
          <a:ln w="28575">
            <a:noFill/>
          </a:ln>
        </p:spPr>
      </p:pic>
      <p:sp>
        <p:nvSpPr>
          <p:cNvPr id="2" name="Titel 1">
            <a:extLst>
              <a:ext uri="{FF2B5EF4-FFF2-40B4-BE49-F238E27FC236}">
                <a16:creationId xmlns:a16="http://schemas.microsoft.com/office/drawing/2014/main" id="{5C5802DD-76D1-2522-E379-B2A299DE6E61}"/>
              </a:ext>
            </a:extLst>
          </p:cNvPr>
          <p:cNvSpPr>
            <a:spLocks noGrp="1"/>
          </p:cNvSpPr>
          <p:nvPr>
            <p:ph type="title"/>
          </p:nvPr>
        </p:nvSpPr>
        <p:spPr/>
        <p:txBody>
          <a:bodyPr/>
          <a:lstStyle/>
          <a:p>
            <a:r>
              <a:rPr lang="da-DK" i="1" dirty="0"/>
              <a:t>Anvendt materiale</a:t>
            </a:r>
          </a:p>
        </p:txBody>
      </p:sp>
      <p:graphicFrame>
        <p:nvGraphicFramePr>
          <p:cNvPr id="10" name="Diagram 9">
            <a:extLst>
              <a:ext uri="{FF2B5EF4-FFF2-40B4-BE49-F238E27FC236}">
                <a16:creationId xmlns:a16="http://schemas.microsoft.com/office/drawing/2014/main" id="{70F468E7-1477-4B22-820F-F56172668359}"/>
              </a:ext>
            </a:extLst>
          </p:cNvPr>
          <p:cNvGraphicFramePr/>
          <p:nvPr>
            <p:extLst>
              <p:ext uri="{D42A27DB-BD31-4B8C-83A1-F6EECF244321}">
                <p14:modId xmlns:p14="http://schemas.microsoft.com/office/powerpoint/2010/main" val="1350645666"/>
              </p:ext>
            </p:extLst>
          </p:nvPr>
        </p:nvGraphicFramePr>
        <p:xfrm>
          <a:off x="838200" y="1899699"/>
          <a:ext cx="9263232" cy="4770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fik 11" descr="Bøger med massiv udfyldning">
            <a:extLst>
              <a:ext uri="{FF2B5EF4-FFF2-40B4-BE49-F238E27FC236}">
                <a16:creationId xmlns:a16="http://schemas.microsoft.com/office/drawing/2014/main" id="{342B5596-EE77-F1C2-A848-32F8D9CA02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3412" y="2224837"/>
            <a:ext cx="870154" cy="870154"/>
          </a:xfrm>
          <a:prstGeom prst="rect">
            <a:avLst/>
          </a:prstGeom>
        </p:spPr>
      </p:pic>
      <p:pic>
        <p:nvPicPr>
          <p:cNvPr id="14" name="Grafik 13" descr="Opadgående tendens kontur">
            <a:extLst>
              <a:ext uri="{FF2B5EF4-FFF2-40B4-BE49-F238E27FC236}">
                <a16:creationId xmlns:a16="http://schemas.microsoft.com/office/drawing/2014/main" id="{6A6468BB-EDC7-566B-4526-3B99172B51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9800" y="4404076"/>
            <a:ext cx="870154" cy="870154"/>
          </a:xfrm>
          <a:prstGeom prst="rect">
            <a:avLst/>
          </a:prstGeom>
        </p:spPr>
      </p:pic>
      <p:pic>
        <p:nvPicPr>
          <p:cNvPr id="1026" name="Picture 2">
            <a:extLst>
              <a:ext uri="{FF2B5EF4-FFF2-40B4-BE49-F238E27FC236}">
                <a16:creationId xmlns:a16="http://schemas.microsoft.com/office/drawing/2014/main" id="{DE9C7AB4-51DE-0FF4-E637-B7257CBAAF9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0173" t="22605" r="28792" b="23017"/>
          <a:stretch>
            <a:fillRect/>
          </a:stretch>
        </p:blipFill>
        <p:spPr bwMode="auto">
          <a:xfrm>
            <a:off x="1479751" y="3515684"/>
            <a:ext cx="630252" cy="467699"/>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descr="Fjern læring-matematik kontur">
            <a:extLst>
              <a:ext uri="{FF2B5EF4-FFF2-40B4-BE49-F238E27FC236}">
                <a16:creationId xmlns:a16="http://schemas.microsoft.com/office/drawing/2014/main" id="{223AC5B2-52FE-4697-30A1-CD36ABFA866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1289" y="5530606"/>
            <a:ext cx="914400" cy="914400"/>
          </a:xfrm>
          <a:prstGeom prst="rect">
            <a:avLst/>
          </a:prstGeom>
        </p:spPr>
      </p:pic>
    </p:spTree>
    <p:extLst>
      <p:ext uri="{BB962C8B-B14F-4D97-AF65-F5344CB8AC3E}">
        <p14:creationId xmlns:p14="http://schemas.microsoft.com/office/powerpoint/2010/main" val="238448806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797</TotalTime>
  <Words>2968</Words>
  <Application>Microsoft Office PowerPoint</Application>
  <PresentationFormat>Widescreen</PresentationFormat>
  <Paragraphs>304</Paragraphs>
  <Slides>29</Slides>
  <Notes>1</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29</vt:i4>
      </vt:variant>
    </vt:vector>
  </HeadingPairs>
  <TitlesOfParts>
    <vt:vector size="39" baseType="lpstr">
      <vt:lpstr>ADLaM Display</vt:lpstr>
      <vt:lpstr>Aptos</vt:lpstr>
      <vt:lpstr>Aptos Display</vt:lpstr>
      <vt:lpstr>Arial</vt:lpstr>
      <vt:lpstr>Calibri</vt:lpstr>
      <vt:lpstr>Georgia</vt:lpstr>
      <vt:lpstr>Google Sans</vt:lpstr>
      <vt:lpstr>Times New Roman</vt:lpstr>
      <vt:lpstr>Wingdings</vt:lpstr>
      <vt:lpstr>Office-tema</vt:lpstr>
      <vt:lpstr>PowerPoint-præsentation</vt:lpstr>
      <vt:lpstr>Processen med SSO</vt:lpstr>
      <vt:lpstr>Valg af emne og fag</vt:lpstr>
      <vt:lpstr>1. Vejledning</vt:lpstr>
      <vt:lpstr>2. Vejledning</vt:lpstr>
      <vt:lpstr>3 og 4 vejledning:</vt:lpstr>
      <vt:lpstr>Værd at bemærke</vt:lpstr>
      <vt:lpstr>Find materiale </vt:lpstr>
      <vt:lpstr>Anvendt materiale</vt:lpstr>
      <vt:lpstr>Krav til SSO</vt:lpstr>
      <vt:lpstr>Strukturer din skrive periode</vt:lpstr>
      <vt:lpstr>Disposition for en SSO</vt:lpstr>
      <vt:lpstr>Forstå din problemformulering</vt:lpstr>
      <vt:lpstr>Redegørelse</vt:lpstr>
      <vt:lpstr>Analyse</vt:lpstr>
      <vt:lpstr>Vurdering og diskussion</vt:lpstr>
      <vt:lpstr>Indledning og konklussion</vt:lpstr>
      <vt:lpstr>Indledning</vt:lpstr>
      <vt:lpstr>Konklusion</vt:lpstr>
      <vt:lpstr>Resume</vt:lpstr>
      <vt:lpstr> </vt:lpstr>
      <vt:lpstr>Litteraturliste og henvisninger</vt:lpstr>
      <vt:lpstr>Nyttige oversigter til APA</vt:lpstr>
      <vt:lpstr>Korrekturlæsningen</vt:lpstr>
      <vt:lpstr>Eksempel på korrekturlæsnings vigtighed </vt:lpstr>
      <vt:lpstr>3 ideer, til hvordan SSO´en bliver mere sammenhængende</vt:lpstr>
      <vt:lpstr>Tjekliste til din SSO</vt:lpstr>
      <vt:lpstr>Links til opgaveguiden til hf</vt:lpstr>
      <vt:lpstr>Alt for denne studybite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Kallehave Kristensen (dkk - Årsvikar - D64 - HOGYM)</dc:creator>
  <cp:lastModifiedBy>Daniel Kallehave Kristensen (dkk - Årsvikar - D64 - HOGYM)</cp:lastModifiedBy>
  <cp:revision>1</cp:revision>
  <cp:lastPrinted>2026-01-07T10:55:09Z</cp:lastPrinted>
  <dcterms:created xsi:type="dcterms:W3CDTF">2025-09-12T08:28:30Z</dcterms:created>
  <dcterms:modified xsi:type="dcterms:W3CDTF">2026-02-02T11:19:57Z</dcterms:modified>
</cp:coreProperties>
</file>